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media/image44.jpg" ContentType="image/png"/>
  <Override PartName="/ppt/media/image48.jpg" ContentType="image/png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media/image49.jpg" ContentType="image/png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2" r:id="rId2"/>
    <p:sldMasterId id="2147483680" r:id="rId3"/>
    <p:sldMasterId id="2147483742" r:id="rId4"/>
  </p:sldMasterIdLst>
  <p:notesMasterIdLst>
    <p:notesMasterId r:id="rId76"/>
  </p:notesMasterIdLst>
  <p:sldIdLst>
    <p:sldId id="257" r:id="rId5"/>
    <p:sldId id="270" r:id="rId6"/>
    <p:sldId id="268" r:id="rId7"/>
    <p:sldId id="269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10" r:id="rId40"/>
    <p:sldId id="311" r:id="rId41"/>
    <p:sldId id="314" r:id="rId42"/>
    <p:sldId id="315" r:id="rId43"/>
    <p:sldId id="316" r:id="rId44"/>
    <p:sldId id="312" r:id="rId45"/>
    <p:sldId id="313" r:id="rId46"/>
    <p:sldId id="318" r:id="rId47"/>
    <p:sldId id="319" r:id="rId48"/>
    <p:sldId id="320" r:id="rId49"/>
    <p:sldId id="321" r:id="rId50"/>
    <p:sldId id="322" r:id="rId51"/>
    <p:sldId id="323" r:id="rId52"/>
    <p:sldId id="293" r:id="rId53"/>
    <p:sldId id="307" r:id="rId54"/>
    <p:sldId id="324" r:id="rId55"/>
    <p:sldId id="325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9" r:id="rId74"/>
    <p:sldId id="33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42" autoAdjust="0"/>
    <p:restoredTop sz="94660"/>
  </p:normalViewPr>
  <p:slideViewPr>
    <p:cSldViewPr snapToGrid="0">
      <p:cViewPr>
        <p:scale>
          <a:sx n="71" d="100"/>
          <a:sy n="71" d="100"/>
        </p:scale>
        <p:origin x="58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Lab Report </a:t>
          </a:r>
          <a:r>
            <a:rPr lang="en-US" dirty="0"/>
            <a:t>On</a:t>
          </a:r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CDD55373-BABB-4E1D-AE92-A1A1E9D5ED36}">
      <dgm:prSet/>
      <dgm:spPr/>
      <dgm:t>
        <a:bodyPr/>
        <a:lstStyle/>
        <a:p>
          <a:r>
            <a:rPr lang="en-US"/>
            <a:t>Hotel Management System</a:t>
          </a:r>
        </a:p>
      </dgm:t>
    </dgm:pt>
    <dgm:pt modelId="{4200983C-3CE3-41CF-89E3-E6876A97FDA7}" type="parTrans" cxnId="{E80F9892-031B-4898-9113-477877B1D092}">
      <dgm:prSet/>
      <dgm:spPr/>
      <dgm:t>
        <a:bodyPr/>
        <a:lstStyle/>
        <a:p>
          <a:endParaRPr lang="en-US"/>
        </a:p>
      </dgm:t>
    </dgm:pt>
    <dgm:pt modelId="{408DB099-C5F6-40BE-A39B-11CC868966F1}" type="sibTrans" cxnId="{E80F9892-031B-4898-9113-477877B1D092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2" custScaleY="54234" custLinFactY="-322704" custLinFactNeighborX="1263" custLinFactNeighborY="-4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5E7C3-9BFD-4371-B900-D7911BCDA55E}" type="pres">
      <dgm:prSet presAssocID="{808F2790-FBB7-45E4-BAC8-78A4E726A2C5}" presName="spacer" presStyleCnt="0"/>
      <dgm:spPr/>
      <dgm:t>
        <a:bodyPr/>
        <a:lstStyle/>
        <a:p>
          <a:endParaRPr lang="en-US"/>
        </a:p>
      </dgm:t>
    </dgm:pt>
    <dgm:pt modelId="{50FEAD7F-293B-4BD7-9FF1-56E4F9772D50}" type="pres">
      <dgm:prSet presAssocID="{CDD55373-BABB-4E1D-AE92-A1A1E9D5ED36}" presName="parentText" presStyleLbl="node1" presStyleIdx="1" presStyleCnt="2" custLinFactNeighborX="9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0F9892-031B-4898-9113-477877B1D092}" srcId="{8C643374-7C76-461B-B74A-4687006BDA90}" destId="{CDD55373-BABB-4E1D-AE92-A1A1E9D5ED36}" srcOrd="1" destOrd="0" parTransId="{4200983C-3CE3-41CF-89E3-E6876A97FDA7}" sibTransId="{408DB099-C5F6-40BE-A39B-11CC868966F1}"/>
    <dgm:cxn modelId="{4C257F6A-D239-4A46-B44F-7C0909986B7E}" type="presOf" srcId="{8C643374-7C76-461B-B74A-4687006BDA90}" destId="{63D88517-9FEE-424A-97A3-DFD23EFBB8B9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19BB5EA1-B9D6-4778-BBAF-008C48594ECB}" type="presOf" srcId="{35364835-9F67-4D0A-A0AE-1E1945D9608D}" destId="{694459C3-840F-46FB-B7A7-35EC894B5AE4}" srcOrd="0" destOrd="0" presId="urn:microsoft.com/office/officeart/2005/8/layout/vList2"/>
    <dgm:cxn modelId="{538118B2-80B5-4E54-BE71-05ECD08D2C5E}" type="presOf" srcId="{CDD55373-BABB-4E1D-AE92-A1A1E9D5ED36}" destId="{50FEAD7F-293B-4BD7-9FF1-56E4F9772D50}" srcOrd="0" destOrd="0" presId="urn:microsoft.com/office/officeart/2005/8/layout/vList2"/>
    <dgm:cxn modelId="{A72C93B9-1D17-4EDE-8600-71AC8BD5BABA}" type="presParOf" srcId="{63D88517-9FEE-424A-97A3-DFD23EFBB8B9}" destId="{694459C3-840F-46FB-B7A7-35EC894B5AE4}" srcOrd="0" destOrd="0" presId="urn:microsoft.com/office/officeart/2005/8/layout/vList2"/>
    <dgm:cxn modelId="{7DEBE666-FCB7-494D-A3FA-B89EA46ABFCD}" type="presParOf" srcId="{63D88517-9FEE-424A-97A3-DFD23EFBB8B9}" destId="{A4C5E7C3-9BFD-4371-B900-D7911BCDA55E}" srcOrd="1" destOrd="0" presId="urn:microsoft.com/office/officeart/2005/8/layout/vList2"/>
    <dgm:cxn modelId="{5F84E4DF-AAFE-47E6-A51C-E7D3A46C4355}" type="presParOf" srcId="{63D88517-9FEE-424A-97A3-DFD23EFBB8B9}" destId="{50FEAD7F-293B-4BD7-9FF1-56E4F9772D5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ACTIVITY </a:t>
          </a:r>
          <a:r>
            <a:rPr lang="en-US" dirty="0" smtClean="0"/>
            <a:t>DIAGRAM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54234" custLinFactNeighborY="-60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DATA FLOW </a:t>
          </a:r>
          <a:r>
            <a:rPr lang="en-US" dirty="0" smtClean="0"/>
            <a:t>DIAGRAM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54234" custLinFactNeighborY="31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CONTEXT DIAGRAM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74091" custLinFactNeighborX="-9231" custLinFactNeighborY="-521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LEVEL 1 DATA FLOW DIAGRAM FOR SUBSYSTEMS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54234" custLinFactNeighborY="596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Class and Sequence </a:t>
          </a:r>
          <a:r>
            <a:rPr lang="en-US" dirty="0" smtClean="0"/>
            <a:t>Diagram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54234" custLinFactNeighborX="-348" custLinFactNeighborY="4864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CLASS DIAGRAM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74091" custLinFactNeighborX="-9231" custLinFactNeighborY="-521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SEQUENCE </a:t>
          </a:r>
          <a:r>
            <a:rPr lang="en-US" dirty="0" smtClean="0"/>
            <a:t>DIAGRAM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54234" custLinFactNeighborY="596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B5770-B2FD-4358-AE7F-7426EC8A8776}" type="presOf" srcId="{35364835-9F67-4D0A-A0AE-1E1945D9608D}" destId="{694459C3-840F-46FB-B7A7-35EC894B5AE4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D8366C3-2593-41E1-8143-7CC0E3BE08F4}" type="presOf" srcId="{8C643374-7C76-461B-B74A-4687006BDA90}" destId="{63D88517-9FEE-424A-97A3-DFD23EFBB8B9}" srcOrd="0" destOrd="0" presId="urn:microsoft.com/office/officeart/2005/8/layout/vList2"/>
    <dgm:cxn modelId="{FB3D249C-54BB-47E1-9902-78DE479269C2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 smtClean="0"/>
            <a:t>END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X="26154" custScaleY="85609" custLinFactNeighborX="891" custLinFactNeighborY="74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40561B-2DA2-4E02-AB3A-9E09C1AD97DD}" type="presOf" srcId="{35364835-9F67-4D0A-A0AE-1E1945D9608D}" destId="{694459C3-840F-46FB-B7A7-35EC894B5AE4}" srcOrd="0" destOrd="0" presId="urn:microsoft.com/office/officeart/2005/8/layout/vList2"/>
    <dgm:cxn modelId="{30E352F5-40B0-4D0A-A0E9-9C3DA936DBA6}" type="presOf" srcId="{8C643374-7C76-461B-B74A-4687006BDA90}" destId="{63D88517-9FEE-424A-97A3-DFD23EFBB8B9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CBA35B9B-44E5-42E5-AEC0-73025CFB3DF6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/>
            <a:t>Course Code: </a:t>
          </a:r>
          <a:r>
            <a:rPr lang="en-US" dirty="0" smtClean="0"/>
            <a:t>3036   Section: 11</a:t>
          </a:r>
          <a:endParaRPr lang="en-US" dirty="0"/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D69839B0-38C8-42D1-B455-F3FBC5C1078B}">
      <dgm:prSet/>
      <dgm:spPr/>
      <dgm:t>
        <a:bodyPr/>
        <a:lstStyle/>
        <a:p>
          <a:r>
            <a:rPr lang="en-US" dirty="0"/>
            <a:t>Course Name: Information </a:t>
          </a:r>
          <a:r>
            <a:rPr lang="en-US" dirty="0" smtClean="0"/>
            <a:t>System Design and </a:t>
          </a:r>
          <a:r>
            <a:rPr lang="en-US" dirty="0"/>
            <a:t>Software </a:t>
          </a:r>
          <a:r>
            <a:rPr lang="en-US" dirty="0" smtClean="0"/>
            <a:t>                   Engineering</a:t>
          </a:r>
          <a:endParaRPr lang="en-US" dirty="0"/>
        </a:p>
      </dgm:t>
    </dgm:pt>
    <dgm:pt modelId="{84F2E0D0-822B-402E-B11A-0ACC4B290F00}" type="parTrans" cxnId="{FADE0B33-29FA-4BD0-BEA3-A9F970A37A43}">
      <dgm:prSet/>
      <dgm:spPr/>
      <dgm:t>
        <a:bodyPr/>
        <a:lstStyle/>
        <a:p>
          <a:endParaRPr lang="en-US"/>
        </a:p>
      </dgm:t>
    </dgm:pt>
    <dgm:pt modelId="{1C0F4C97-32B3-428C-A746-3F93848B358B}" type="sibTrans" cxnId="{FADE0B33-29FA-4BD0-BEA3-A9F970A37A43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2" custScaleY="54234" custLinFactNeighborX="4167" custLinFactNeighborY="-759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5E7C3-9BFD-4371-B900-D7911BCDA55E}" type="pres">
      <dgm:prSet presAssocID="{808F2790-FBB7-45E4-BAC8-78A4E726A2C5}" presName="spacer" presStyleCnt="0"/>
      <dgm:spPr/>
      <dgm:t>
        <a:bodyPr/>
        <a:lstStyle/>
        <a:p>
          <a:endParaRPr lang="en-US"/>
        </a:p>
      </dgm:t>
    </dgm:pt>
    <dgm:pt modelId="{37E0105B-B3C2-46DB-9851-9767CD509BB0}" type="pres">
      <dgm:prSet presAssocID="{D69839B0-38C8-42D1-B455-F3FBC5C1078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5D42EE-E91C-4AF4-A3FB-DACDB32B0370}" type="presOf" srcId="{35364835-9F67-4D0A-A0AE-1E1945D9608D}" destId="{694459C3-840F-46FB-B7A7-35EC894B5AE4}" srcOrd="0" destOrd="0" presId="urn:microsoft.com/office/officeart/2005/8/layout/vList2"/>
    <dgm:cxn modelId="{E77CC772-867D-4719-9216-97EDDFD49EC1}" type="presOf" srcId="{8C643374-7C76-461B-B74A-4687006BDA90}" destId="{63D88517-9FEE-424A-97A3-DFD23EFBB8B9}" srcOrd="0" destOrd="0" presId="urn:microsoft.com/office/officeart/2005/8/layout/vList2"/>
    <dgm:cxn modelId="{10BF4587-E7C7-4A36-9710-6FDF0EDE280E}" type="presOf" srcId="{D69839B0-38C8-42D1-B455-F3FBC5C1078B}" destId="{37E0105B-B3C2-46DB-9851-9767CD509BB0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FADE0B33-29FA-4BD0-BEA3-A9F970A37A43}" srcId="{8C643374-7C76-461B-B74A-4687006BDA90}" destId="{D69839B0-38C8-42D1-B455-F3FBC5C1078B}" srcOrd="1" destOrd="0" parTransId="{84F2E0D0-822B-402E-B11A-0ACC4B290F00}" sibTransId="{1C0F4C97-32B3-428C-A746-3F93848B358B}"/>
    <dgm:cxn modelId="{5B44C917-D4C5-4209-879E-E95EBA927788}" type="presParOf" srcId="{63D88517-9FEE-424A-97A3-DFD23EFBB8B9}" destId="{694459C3-840F-46FB-B7A7-35EC894B5AE4}" srcOrd="0" destOrd="0" presId="urn:microsoft.com/office/officeart/2005/8/layout/vList2"/>
    <dgm:cxn modelId="{DD1B809F-33D9-4B0E-B30A-594C48743582}" type="presParOf" srcId="{63D88517-9FEE-424A-97A3-DFD23EFBB8B9}" destId="{A4C5E7C3-9BFD-4371-B900-D7911BCDA55E}" srcOrd="1" destOrd="0" presId="urn:microsoft.com/office/officeart/2005/8/layout/vList2"/>
    <dgm:cxn modelId="{DDE0F43F-00E5-4AB6-A7AF-2C8E9096404C}" type="presParOf" srcId="{63D88517-9FEE-424A-97A3-DFD23EFBB8B9}" destId="{37E0105B-B3C2-46DB-9851-9767CD509B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5364835-9F67-4D0A-A0AE-1E1945D9608D}">
      <dgm:prSet phldrT="[Text]"/>
      <dgm:spPr/>
      <dgm:t>
        <a:bodyPr/>
        <a:lstStyle/>
        <a:p>
          <a:r>
            <a:rPr lang="en-US" dirty="0"/>
            <a:t>Hotel Management System</a:t>
          </a:r>
        </a:p>
      </dgm:t>
    </dgm:pt>
    <dgm:pt modelId="{F41CAE14-A926-45A6-B92C-830EB3D37963}" type="parTrans" cxnId="{C4DB1850-E710-4821-A32C-6010B391ED30}">
      <dgm:prSet/>
      <dgm:spPr/>
      <dgm:t>
        <a:bodyPr/>
        <a:lstStyle/>
        <a:p>
          <a:endParaRPr lang="en-US"/>
        </a:p>
      </dgm:t>
    </dgm:pt>
    <dgm:pt modelId="{808F2790-FBB7-45E4-BAC8-78A4E726A2C5}" type="sibTrans" cxnId="{C4DB1850-E710-4821-A32C-6010B391ED30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4459C3-840F-46FB-B7A7-35EC894B5AE4}" type="pres">
      <dgm:prSet presAssocID="{35364835-9F67-4D0A-A0AE-1E1945D9608D}" presName="parentText" presStyleLbl="node1" presStyleIdx="0" presStyleCnt="1" custScaleY="54234" custLinFactNeighborX="-170" custLinFactNeighborY="-41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3E88AA-06B9-49D0-80E8-D65E02ECD9CF}" type="presOf" srcId="{35364835-9F67-4D0A-A0AE-1E1945D9608D}" destId="{694459C3-840F-46FB-B7A7-35EC894B5AE4}" srcOrd="0" destOrd="0" presId="urn:microsoft.com/office/officeart/2005/8/layout/vList2"/>
    <dgm:cxn modelId="{0769B625-85A0-45E7-8242-E8A7B10DFB7C}" type="presOf" srcId="{8C643374-7C76-461B-B74A-4687006BDA90}" destId="{63D88517-9FEE-424A-97A3-DFD23EFBB8B9}" srcOrd="0" destOrd="0" presId="urn:microsoft.com/office/officeart/2005/8/layout/vList2"/>
    <dgm:cxn modelId="{C4DB1850-E710-4821-A32C-6010B391ED30}" srcId="{8C643374-7C76-461B-B74A-4687006BDA90}" destId="{35364835-9F67-4D0A-A0AE-1E1945D9608D}" srcOrd="0" destOrd="0" parTransId="{F41CAE14-A926-45A6-B92C-830EB3D37963}" sibTransId="{808F2790-FBB7-45E4-BAC8-78A4E726A2C5}"/>
    <dgm:cxn modelId="{354DC676-F251-4AC6-81A6-6335EC090751}" type="presParOf" srcId="{63D88517-9FEE-424A-97A3-DFD23EFBB8B9}" destId="{694459C3-840F-46FB-B7A7-35EC894B5A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F74A85-0FAF-468E-80E4-65FE88332EB1}" type="doc">
      <dgm:prSet loTypeId="urn:microsoft.com/office/officeart/2005/8/layout/vList5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5DD34713-2904-40AD-80CF-C1AAC0B52B4C}">
      <dgm:prSet phldrT="[Text]"/>
      <dgm:spPr/>
      <dgm:t>
        <a:bodyPr/>
        <a:lstStyle/>
        <a:p>
          <a:pPr algn="l"/>
          <a:r>
            <a:rPr lang="en-US" dirty="0"/>
            <a:t>1. Reservation Management</a:t>
          </a:r>
        </a:p>
      </dgm:t>
    </dgm:pt>
    <dgm:pt modelId="{F4806D59-4DDC-4EC0-B3DE-4FE0B28A84CC}" type="parTrans" cxnId="{8BED2668-8723-454E-A2B6-04B96145345C}">
      <dgm:prSet/>
      <dgm:spPr/>
      <dgm:t>
        <a:bodyPr/>
        <a:lstStyle/>
        <a:p>
          <a:pPr algn="l"/>
          <a:endParaRPr lang="en-US"/>
        </a:p>
      </dgm:t>
    </dgm:pt>
    <dgm:pt modelId="{AEDE5CB2-57AA-4E8F-BFAA-6FD51F850491}" type="sibTrans" cxnId="{8BED2668-8723-454E-A2B6-04B96145345C}">
      <dgm:prSet/>
      <dgm:spPr/>
      <dgm:t>
        <a:bodyPr/>
        <a:lstStyle/>
        <a:p>
          <a:pPr algn="l"/>
          <a:endParaRPr lang="en-US"/>
        </a:p>
      </dgm:t>
    </dgm:pt>
    <dgm:pt modelId="{763F6FFB-CB76-4BE6-8510-46E962145C8E}">
      <dgm:prSet phldrT="[Text]"/>
      <dgm:spPr/>
      <dgm:t>
        <a:bodyPr/>
        <a:lstStyle/>
        <a:p>
          <a:pPr algn="l"/>
          <a:r>
            <a:rPr lang="en-US"/>
            <a:t>Managing food or beverage orders</a:t>
          </a:r>
        </a:p>
      </dgm:t>
    </dgm:pt>
    <dgm:pt modelId="{C168A44C-7F15-4ECB-82A0-509798974E45}" type="parTrans" cxnId="{E2A438CD-F5B8-44C8-B2D8-54701FFDF1A4}">
      <dgm:prSet/>
      <dgm:spPr/>
      <dgm:t>
        <a:bodyPr/>
        <a:lstStyle/>
        <a:p>
          <a:pPr algn="l"/>
          <a:endParaRPr lang="en-US"/>
        </a:p>
      </dgm:t>
    </dgm:pt>
    <dgm:pt modelId="{84D00D50-4912-4BD0-9FB9-1135BB5C0F5B}" type="sibTrans" cxnId="{E2A438CD-F5B8-44C8-B2D8-54701FFDF1A4}">
      <dgm:prSet/>
      <dgm:spPr/>
      <dgm:t>
        <a:bodyPr/>
        <a:lstStyle/>
        <a:p>
          <a:pPr algn="l"/>
          <a:endParaRPr lang="en-US"/>
        </a:p>
      </dgm:t>
    </dgm:pt>
    <dgm:pt modelId="{5F78A8C2-4801-4306-B933-F96816C1BF3E}">
      <dgm:prSet phldrT="[Text]"/>
      <dgm:spPr/>
      <dgm:t>
        <a:bodyPr/>
        <a:lstStyle/>
        <a:p>
          <a:pPr algn="l"/>
          <a:r>
            <a:rPr lang="en-US"/>
            <a:t>3. Bill Generation Management</a:t>
          </a:r>
        </a:p>
      </dgm:t>
    </dgm:pt>
    <dgm:pt modelId="{3205DDC0-4452-42A8-AA1B-26D4ABA2584F}" type="parTrans" cxnId="{BAC91185-DAE3-48DF-84FC-6DED77179349}">
      <dgm:prSet/>
      <dgm:spPr/>
      <dgm:t>
        <a:bodyPr/>
        <a:lstStyle/>
        <a:p>
          <a:pPr algn="l"/>
          <a:endParaRPr lang="en-US"/>
        </a:p>
      </dgm:t>
    </dgm:pt>
    <dgm:pt modelId="{6E10CCBD-8280-4BBA-8B1A-60EBD6A06362}" type="sibTrans" cxnId="{BAC91185-DAE3-48DF-84FC-6DED77179349}">
      <dgm:prSet/>
      <dgm:spPr/>
      <dgm:t>
        <a:bodyPr/>
        <a:lstStyle/>
        <a:p>
          <a:pPr algn="l"/>
          <a:endParaRPr lang="en-US"/>
        </a:p>
      </dgm:t>
    </dgm:pt>
    <dgm:pt modelId="{B7A4EA61-47C5-4657-83D2-238478FBB428}">
      <dgm:prSet phldrT="[Text]"/>
      <dgm:spPr/>
      <dgm:t>
        <a:bodyPr/>
        <a:lstStyle/>
        <a:p>
          <a:pPr algn="l"/>
          <a:r>
            <a:rPr lang="en-US"/>
            <a:t>Managing inventory status, product level, placing order, inventory update</a:t>
          </a:r>
        </a:p>
      </dgm:t>
    </dgm:pt>
    <dgm:pt modelId="{8B76C4C5-49D5-443D-8CF6-A579969EAF4D}" type="parTrans" cxnId="{E0C6590F-7B76-4D54-96EB-6B3C2789C9C2}">
      <dgm:prSet/>
      <dgm:spPr/>
      <dgm:t>
        <a:bodyPr/>
        <a:lstStyle/>
        <a:p>
          <a:pPr algn="l"/>
          <a:endParaRPr lang="en-US"/>
        </a:p>
      </dgm:t>
    </dgm:pt>
    <dgm:pt modelId="{C5CD412A-2DAF-4CC6-AFB3-23A1B222F23F}" type="sibTrans" cxnId="{E0C6590F-7B76-4D54-96EB-6B3C2789C9C2}">
      <dgm:prSet/>
      <dgm:spPr/>
      <dgm:t>
        <a:bodyPr/>
        <a:lstStyle/>
        <a:p>
          <a:pPr algn="l"/>
          <a:endParaRPr lang="en-US"/>
        </a:p>
      </dgm:t>
    </dgm:pt>
    <dgm:pt modelId="{BC69B447-57B2-4D99-9FC9-03232614E1D5}">
      <dgm:prSet phldrT="[Text]"/>
      <dgm:spPr/>
      <dgm:t>
        <a:bodyPr/>
        <a:lstStyle/>
        <a:p>
          <a:pPr algn="l"/>
          <a:r>
            <a:rPr lang="en-US"/>
            <a:t>Managing room booking, guest details, room status, arrival and departure date</a:t>
          </a:r>
        </a:p>
      </dgm:t>
    </dgm:pt>
    <dgm:pt modelId="{A8CCB04F-B762-4BC6-BB46-E56AAF2784CD}" type="sibTrans" cxnId="{E64B69CE-7C2B-4EC9-AC2F-077268A93207}">
      <dgm:prSet/>
      <dgm:spPr/>
      <dgm:t>
        <a:bodyPr/>
        <a:lstStyle/>
        <a:p>
          <a:pPr algn="l"/>
          <a:endParaRPr lang="en-US"/>
        </a:p>
      </dgm:t>
    </dgm:pt>
    <dgm:pt modelId="{906F42EB-A2EE-49AE-8BF1-8D3121360932}" type="parTrans" cxnId="{E64B69CE-7C2B-4EC9-AC2F-077268A93207}">
      <dgm:prSet/>
      <dgm:spPr/>
      <dgm:t>
        <a:bodyPr/>
        <a:lstStyle/>
        <a:p>
          <a:pPr algn="l"/>
          <a:endParaRPr lang="en-US"/>
        </a:p>
      </dgm:t>
    </dgm:pt>
    <dgm:pt modelId="{EC933D17-94BC-4BA6-A0AB-36E7655731F3}">
      <dgm:prSet phldrT="[Text]"/>
      <dgm:spPr/>
      <dgm:t>
        <a:bodyPr/>
        <a:lstStyle/>
        <a:p>
          <a:pPr algn="l"/>
          <a:r>
            <a:rPr lang="en-US"/>
            <a:t>2. Food Management</a:t>
          </a:r>
        </a:p>
      </dgm:t>
    </dgm:pt>
    <dgm:pt modelId="{E318C4D8-E7AD-4BE6-A25D-11ADA93FEC99}" type="sibTrans" cxnId="{CD3CB8FE-7197-4E76-BA01-F9DEAFAC68B6}">
      <dgm:prSet/>
      <dgm:spPr/>
      <dgm:t>
        <a:bodyPr/>
        <a:lstStyle/>
        <a:p>
          <a:pPr algn="l"/>
          <a:endParaRPr lang="en-US"/>
        </a:p>
      </dgm:t>
    </dgm:pt>
    <dgm:pt modelId="{4558D704-5E2D-423E-9E2A-E45D5A2B1D13}" type="parTrans" cxnId="{CD3CB8FE-7197-4E76-BA01-F9DEAFAC68B6}">
      <dgm:prSet/>
      <dgm:spPr/>
      <dgm:t>
        <a:bodyPr/>
        <a:lstStyle/>
        <a:p>
          <a:pPr algn="l"/>
          <a:endParaRPr lang="en-US"/>
        </a:p>
      </dgm:t>
    </dgm:pt>
    <dgm:pt modelId="{C7B2BE25-0D8B-488E-B315-ABF7A8C0FEBC}">
      <dgm:prSet phldrT="[Text]"/>
      <dgm:spPr/>
      <dgm:t>
        <a:bodyPr/>
        <a:lstStyle/>
        <a:p>
          <a:pPr algn="l"/>
          <a:r>
            <a:rPr lang="en-US"/>
            <a:t>Generating bill for guests</a:t>
          </a:r>
        </a:p>
      </dgm:t>
    </dgm:pt>
    <dgm:pt modelId="{8B547372-7C27-4674-A15D-C727175BFA21}" type="parTrans" cxnId="{12253A18-935B-4820-8AA7-5987EE049582}">
      <dgm:prSet/>
      <dgm:spPr/>
      <dgm:t>
        <a:bodyPr/>
        <a:lstStyle/>
        <a:p>
          <a:pPr algn="l"/>
          <a:endParaRPr lang="en-US"/>
        </a:p>
      </dgm:t>
    </dgm:pt>
    <dgm:pt modelId="{3763360C-AA48-4B1B-8E27-B15DDF50A1B0}" type="sibTrans" cxnId="{12253A18-935B-4820-8AA7-5987EE049582}">
      <dgm:prSet/>
      <dgm:spPr/>
      <dgm:t>
        <a:bodyPr/>
        <a:lstStyle/>
        <a:p>
          <a:pPr algn="l"/>
          <a:endParaRPr lang="en-US"/>
        </a:p>
      </dgm:t>
    </dgm:pt>
    <dgm:pt modelId="{005E7AB2-2E84-4521-B03A-09A301B5E535}">
      <dgm:prSet phldrT="[Text]"/>
      <dgm:spPr/>
      <dgm:t>
        <a:bodyPr/>
        <a:lstStyle/>
        <a:p>
          <a:pPr algn="l"/>
          <a:r>
            <a:rPr lang="en-US"/>
            <a:t>4. Inventory Management</a:t>
          </a:r>
        </a:p>
      </dgm:t>
    </dgm:pt>
    <dgm:pt modelId="{DD1A2874-D212-4489-96BD-04CF50A286F9}" type="parTrans" cxnId="{2F140B40-D928-4AD3-BBCC-0B91368574E4}">
      <dgm:prSet/>
      <dgm:spPr/>
      <dgm:t>
        <a:bodyPr/>
        <a:lstStyle/>
        <a:p>
          <a:pPr algn="l"/>
          <a:endParaRPr lang="en-US"/>
        </a:p>
      </dgm:t>
    </dgm:pt>
    <dgm:pt modelId="{1E8AC8E3-DE7F-46C8-8A50-5DBC5B1E6F3F}" type="sibTrans" cxnId="{2F140B40-D928-4AD3-BBCC-0B91368574E4}">
      <dgm:prSet/>
      <dgm:spPr/>
      <dgm:t>
        <a:bodyPr/>
        <a:lstStyle/>
        <a:p>
          <a:pPr algn="l"/>
          <a:endParaRPr lang="en-US"/>
        </a:p>
      </dgm:t>
    </dgm:pt>
    <dgm:pt modelId="{9892C0C8-2F1A-46DC-9F17-064296914CF6}">
      <dgm:prSet phldrT="[Text]"/>
      <dgm:spPr/>
      <dgm:t>
        <a:bodyPr/>
        <a:lstStyle/>
        <a:p>
          <a:pPr algn="l"/>
          <a:r>
            <a:rPr lang="en-US"/>
            <a:t>5. Report Management</a:t>
          </a:r>
        </a:p>
      </dgm:t>
    </dgm:pt>
    <dgm:pt modelId="{116B149E-BBB4-4678-8C2F-7E334556E23C}" type="parTrans" cxnId="{5A65FBB5-9749-4B76-91FF-02995972A5CA}">
      <dgm:prSet/>
      <dgm:spPr/>
      <dgm:t>
        <a:bodyPr/>
        <a:lstStyle/>
        <a:p>
          <a:pPr algn="l"/>
          <a:endParaRPr lang="en-US"/>
        </a:p>
      </dgm:t>
    </dgm:pt>
    <dgm:pt modelId="{4C723795-9A50-480C-8B33-997923C7D7BB}" type="sibTrans" cxnId="{5A65FBB5-9749-4B76-91FF-02995972A5CA}">
      <dgm:prSet/>
      <dgm:spPr/>
      <dgm:t>
        <a:bodyPr/>
        <a:lstStyle/>
        <a:p>
          <a:pPr algn="l"/>
          <a:endParaRPr lang="en-US"/>
        </a:p>
      </dgm:t>
    </dgm:pt>
    <dgm:pt modelId="{4FCEDE6C-C661-4B4C-8303-1921908C6063}">
      <dgm:prSet phldrT="[Text]"/>
      <dgm:spPr/>
      <dgm:t>
        <a:bodyPr/>
        <a:lstStyle/>
        <a:p>
          <a:pPr algn="l"/>
          <a:r>
            <a:rPr lang="en-US"/>
            <a:t>Managing the reports of all departments</a:t>
          </a:r>
        </a:p>
      </dgm:t>
    </dgm:pt>
    <dgm:pt modelId="{4C279567-31C3-46F0-9F7F-30953B30A623}" type="sibTrans" cxnId="{56964A9C-496D-4B33-B4FB-D0C29DD52B55}">
      <dgm:prSet/>
      <dgm:spPr/>
      <dgm:t>
        <a:bodyPr/>
        <a:lstStyle/>
        <a:p>
          <a:pPr algn="l"/>
          <a:endParaRPr lang="en-US"/>
        </a:p>
      </dgm:t>
    </dgm:pt>
    <dgm:pt modelId="{B22DFD2E-7BA7-45F2-9333-68B8953484B1}" type="parTrans" cxnId="{56964A9C-496D-4B33-B4FB-D0C29DD52B55}">
      <dgm:prSet/>
      <dgm:spPr/>
      <dgm:t>
        <a:bodyPr/>
        <a:lstStyle/>
        <a:p>
          <a:pPr algn="l"/>
          <a:endParaRPr lang="en-US"/>
        </a:p>
      </dgm:t>
    </dgm:pt>
    <dgm:pt modelId="{C9D6785F-9433-4A64-BB1D-EF53F708FA8E}" type="pres">
      <dgm:prSet presAssocID="{3EF74A85-0FAF-468E-80E4-65FE88332E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C4D79A-DD1F-41F8-9B24-BC90A6DD4E0B}" type="pres">
      <dgm:prSet presAssocID="{5DD34713-2904-40AD-80CF-C1AAC0B52B4C}" presName="linNode" presStyleCnt="0"/>
      <dgm:spPr/>
    </dgm:pt>
    <dgm:pt modelId="{4CFBE3CB-EFEA-4C6C-B459-2DA9EB036E87}" type="pres">
      <dgm:prSet presAssocID="{5DD34713-2904-40AD-80CF-C1AAC0B52B4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3C9C2-BDF7-47DE-A3DD-A909E1BB4022}" type="pres">
      <dgm:prSet presAssocID="{5DD34713-2904-40AD-80CF-C1AAC0B52B4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C9A7A-B06A-4734-9B3E-8B6D738555D7}" type="pres">
      <dgm:prSet presAssocID="{AEDE5CB2-57AA-4E8F-BFAA-6FD51F850491}" presName="sp" presStyleCnt="0"/>
      <dgm:spPr/>
    </dgm:pt>
    <dgm:pt modelId="{A25885C1-AE10-4D01-B53D-819388DDC711}" type="pres">
      <dgm:prSet presAssocID="{EC933D17-94BC-4BA6-A0AB-36E7655731F3}" presName="linNode" presStyleCnt="0"/>
      <dgm:spPr/>
    </dgm:pt>
    <dgm:pt modelId="{0CD7759D-C36C-4782-A3DD-EF64DCB6EE46}" type="pres">
      <dgm:prSet presAssocID="{EC933D17-94BC-4BA6-A0AB-36E7655731F3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2FE06A-50F5-4E90-8EAC-FFBDFF2461EF}" type="pres">
      <dgm:prSet presAssocID="{EC933D17-94BC-4BA6-A0AB-36E7655731F3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48E12-E13D-4DF1-863E-769724D698DC}" type="pres">
      <dgm:prSet presAssocID="{E318C4D8-E7AD-4BE6-A25D-11ADA93FEC99}" presName="sp" presStyleCnt="0"/>
      <dgm:spPr/>
    </dgm:pt>
    <dgm:pt modelId="{36B18E12-DF3D-4D72-8EF8-0893AFA9BB95}" type="pres">
      <dgm:prSet presAssocID="{5F78A8C2-4801-4306-B933-F96816C1BF3E}" presName="linNode" presStyleCnt="0"/>
      <dgm:spPr/>
    </dgm:pt>
    <dgm:pt modelId="{86EB8705-BC45-4821-A2B6-473C5D79F986}" type="pres">
      <dgm:prSet presAssocID="{5F78A8C2-4801-4306-B933-F96816C1BF3E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BC346-91A4-42AD-A4B6-A29FFD80BF66}" type="pres">
      <dgm:prSet presAssocID="{5F78A8C2-4801-4306-B933-F96816C1BF3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13A2A-1402-4375-8814-0BE67A004B52}" type="pres">
      <dgm:prSet presAssocID="{6E10CCBD-8280-4BBA-8B1A-60EBD6A06362}" presName="sp" presStyleCnt="0"/>
      <dgm:spPr/>
    </dgm:pt>
    <dgm:pt modelId="{3338DFAC-B50B-4B70-919E-130AA1E375C7}" type="pres">
      <dgm:prSet presAssocID="{005E7AB2-2E84-4521-B03A-09A301B5E535}" presName="linNode" presStyleCnt="0"/>
      <dgm:spPr/>
    </dgm:pt>
    <dgm:pt modelId="{DA6BD5A2-4BF1-40E7-AE58-18A7B90CCC23}" type="pres">
      <dgm:prSet presAssocID="{005E7AB2-2E84-4521-B03A-09A301B5E535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95743-DEA2-4C76-9059-A3379CD3A4A2}" type="pres">
      <dgm:prSet presAssocID="{005E7AB2-2E84-4521-B03A-09A301B5E535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0FD24-3FF4-48B3-BC8A-1FD9D95F443B}" type="pres">
      <dgm:prSet presAssocID="{1E8AC8E3-DE7F-46C8-8A50-5DBC5B1E6F3F}" presName="sp" presStyleCnt="0"/>
      <dgm:spPr/>
    </dgm:pt>
    <dgm:pt modelId="{2EA91F8E-F482-43E9-8DA2-67F4AC2C4FA3}" type="pres">
      <dgm:prSet presAssocID="{9892C0C8-2F1A-46DC-9F17-064296914CF6}" presName="linNode" presStyleCnt="0"/>
      <dgm:spPr/>
    </dgm:pt>
    <dgm:pt modelId="{9A1EA090-23CF-4CFB-8B16-6C01AE6E0E2C}" type="pres">
      <dgm:prSet presAssocID="{9892C0C8-2F1A-46DC-9F17-064296914CF6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E76CF-6C69-485E-AD73-F71485A82F52}" type="pres">
      <dgm:prSet presAssocID="{9892C0C8-2F1A-46DC-9F17-064296914CF6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DB0987-09E8-446D-B762-C14BF91467A4}" type="presOf" srcId="{B7A4EA61-47C5-4657-83D2-238478FBB428}" destId="{45695743-DEA2-4C76-9059-A3379CD3A4A2}" srcOrd="0" destOrd="0" presId="urn:microsoft.com/office/officeart/2005/8/layout/vList5"/>
    <dgm:cxn modelId="{738B47A5-696A-45B9-A783-41E526709F33}" type="presOf" srcId="{5F78A8C2-4801-4306-B933-F96816C1BF3E}" destId="{86EB8705-BC45-4821-A2B6-473C5D79F986}" srcOrd="0" destOrd="0" presId="urn:microsoft.com/office/officeart/2005/8/layout/vList5"/>
    <dgm:cxn modelId="{E64B69CE-7C2B-4EC9-AC2F-077268A93207}" srcId="{5DD34713-2904-40AD-80CF-C1AAC0B52B4C}" destId="{BC69B447-57B2-4D99-9FC9-03232614E1D5}" srcOrd="0" destOrd="0" parTransId="{906F42EB-A2EE-49AE-8BF1-8D3121360932}" sibTransId="{A8CCB04F-B762-4BC6-BB46-E56AAF2784CD}"/>
    <dgm:cxn modelId="{2F140B40-D928-4AD3-BBCC-0B91368574E4}" srcId="{3EF74A85-0FAF-468E-80E4-65FE88332EB1}" destId="{005E7AB2-2E84-4521-B03A-09A301B5E535}" srcOrd="3" destOrd="0" parTransId="{DD1A2874-D212-4489-96BD-04CF50A286F9}" sibTransId="{1E8AC8E3-DE7F-46C8-8A50-5DBC5B1E6F3F}"/>
    <dgm:cxn modelId="{56964A9C-496D-4B33-B4FB-D0C29DD52B55}" srcId="{9892C0C8-2F1A-46DC-9F17-064296914CF6}" destId="{4FCEDE6C-C661-4B4C-8303-1921908C6063}" srcOrd="0" destOrd="0" parTransId="{B22DFD2E-7BA7-45F2-9333-68B8953484B1}" sibTransId="{4C279567-31C3-46F0-9F7F-30953B30A623}"/>
    <dgm:cxn modelId="{902DEA47-DC3C-4BFA-8BAB-B95630D66D98}" type="presOf" srcId="{EC933D17-94BC-4BA6-A0AB-36E7655731F3}" destId="{0CD7759D-C36C-4782-A3DD-EF64DCB6EE46}" srcOrd="0" destOrd="0" presId="urn:microsoft.com/office/officeart/2005/8/layout/vList5"/>
    <dgm:cxn modelId="{93C69455-392F-46B3-A0BE-6BD3D410B798}" type="presOf" srcId="{4FCEDE6C-C661-4B4C-8303-1921908C6063}" destId="{3A1E76CF-6C69-485E-AD73-F71485A82F52}" srcOrd="0" destOrd="0" presId="urn:microsoft.com/office/officeart/2005/8/layout/vList5"/>
    <dgm:cxn modelId="{5A65FBB5-9749-4B76-91FF-02995972A5CA}" srcId="{3EF74A85-0FAF-468E-80E4-65FE88332EB1}" destId="{9892C0C8-2F1A-46DC-9F17-064296914CF6}" srcOrd="4" destOrd="0" parTransId="{116B149E-BBB4-4678-8C2F-7E334556E23C}" sibTransId="{4C723795-9A50-480C-8B33-997923C7D7BB}"/>
    <dgm:cxn modelId="{6F804965-7695-4CCB-8236-A13456A94DBE}" type="presOf" srcId="{005E7AB2-2E84-4521-B03A-09A301B5E535}" destId="{DA6BD5A2-4BF1-40E7-AE58-18A7B90CCC23}" srcOrd="0" destOrd="0" presId="urn:microsoft.com/office/officeart/2005/8/layout/vList5"/>
    <dgm:cxn modelId="{47FD74BC-A2AD-43F7-AF45-56886152B409}" type="presOf" srcId="{3EF74A85-0FAF-468E-80E4-65FE88332EB1}" destId="{C9D6785F-9433-4A64-BB1D-EF53F708FA8E}" srcOrd="0" destOrd="0" presId="urn:microsoft.com/office/officeart/2005/8/layout/vList5"/>
    <dgm:cxn modelId="{E2A438CD-F5B8-44C8-B2D8-54701FFDF1A4}" srcId="{EC933D17-94BC-4BA6-A0AB-36E7655731F3}" destId="{763F6FFB-CB76-4BE6-8510-46E962145C8E}" srcOrd="0" destOrd="0" parTransId="{C168A44C-7F15-4ECB-82A0-509798974E45}" sibTransId="{84D00D50-4912-4BD0-9FB9-1135BB5C0F5B}"/>
    <dgm:cxn modelId="{BAC91185-DAE3-48DF-84FC-6DED77179349}" srcId="{3EF74A85-0FAF-468E-80E4-65FE88332EB1}" destId="{5F78A8C2-4801-4306-B933-F96816C1BF3E}" srcOrd="2" destOrd="0" parTransId="{3205DDC0-4452-42A8-AA1B-26D4ABA2584F}" sibTransId="{6E10CCBD-8280-4BBA-8B1A-60EBD6A06362}"/>
    <dgm:cxn modelId="{2AD22465-B9B0-494A-970D-917614BFA034}" type="presOf" srcId="{763F6FFB-CB76-4BE6-8510-46E962145C8E}" destId="{EF2FE06A-50F5-4E90-8EAC-FFBDFF2461EF}" srcOrd="0" destOrd="0" presId="urn:microsoft.com/office/officeart/2005/8/layout/vList5"/>
    <dgm:cxn modelId="{E00F0FF5-125A-49FC-A5D4-6561BB878A4B}" type="presOf" srcId="{C7B2BE25-0D8B-488E-B315-ABF7A8C0FEBC}" destId="{FDABC346-91A4-42AD-A4B6-A29FFD80BF66}" srcOrd="0" destOrd="0" presId="urn:microsoft.com/office/officeart/2005/8/layout/vList5"/>
    <dgm:cxn modelId="{518FADC5-621E-46B5-8DED-681A66454602}" type="presOf" srcId="{9892C0C8-2F1A-46DC-9F17-064296914CF6}" destId="{9A1EA090-23CF-4CFB-8B16-6C01AE6E0E2C}" srcOrd="0" destOrd="0" presId="urn:microsoft.com/office/officeart/2005/8/layout/vList5"/>
    <dgm:cxn modelId="{CD3CB8FE-7197-4E76-BA01-F9DEAFAC68B6}" srcId="{3EF74A85-0FAF-468E-80E4-65FE88332EB1}" destId="{EC933D17-94BC-4BA6-A0AB-36E7655731F3}" srcOrd="1" destOrd="0" parTransId="{4558D704-5E2D-423E-9E2A-E45D5A2B1D13}" sibTransId="{E318C4D8-E7AD-4BE6-A25D-11ADA93FEC99}"/>
    <dgm:cxn modelId="{5E629530-20AE-41BC-B335-F2C371D1A3DD}" type="presOf" srcId="{5DD34713-2904-40AD-80CF-C1AAC0B52B4C}" destId="{4CFBE3CB-EFEA-4C6C-B459-2DA9EB036E87}" srcOrd="0" destOrd="0" presId="urn:microsoft.com/office/officeart/2005/8/layout/vList5"/>
    <dgm:cxn modelId="{8BED2668-8723-454E-A2B6-04B96145345C}" srcId="{3EF74A85-0FAF-468E-80E4-65FE88332EB1}" destId="{5DD34713-2904-40AD-80CF-C1AAC0B52B4C}" srcOrd="0" destOrd="0" parTransId="{F4806D59-4DDC-4EC0-B3DE-4FE0B28A84CC}" sibTransId="{AEDE5CB2-57AA-4E8F-BFAA-6FD51F850491}"/>
    <dgm:cxn modelId="{589ED66C-DA92-4BC0-A13D-D0DAC1F92869}" type="presOf" srcId="{BC69B447-57B2-4D99-9FC9-03232614E1D5}" destId="{D463C9C2-BDF7-47DE-A3DD-A909E1BB4022}" srcOrd="0" destOrd="0" presId="urn:microsoft.com/office/officeart/2005/8/layout/vList5"/>
    <dgm:cxn modelId="{12253A18-935B-4820-8AA7-5987EE049582}" srcId="{5F78A8C2-4801-4306-B933-F96816C1BF3E}" destId="{C7B2BE25-0D8B-488E-B315-ABF7A8C0FEBC}" srcOrd="0" destOrd="0" parTransId="{8B547372-7C27-4674-A15D-C727175BFA21}" sibTransId="{3763360C-AA48-4B1B-8E27-B15DDF50A1B0}"/>
    <dgm:cxn modelId="{E0C6590F-7B76-4D54-96EB-6B3C2789C9C2}" srcId="{005E7AB2-2E84-4521-B03A-09A301B5E535}" destId="{B7A4EA61-47C5-4657-83D2-238478FBB428}" srcOrd="0" destOrd="0" parTransId="{8B76C4C5-49D5-443D-8CF6-A579969EAF4D}" sibTransId="{C5CD412A-2DAF-4CC6-AFB3-23A1B222F23F}"/>
    <dgm:cxn modelId="{F47A9BD3-A082-4EC4-A7C2-A8E83321A9F9}" type="presParOf" srcId="{C9D6785F-9433-4A64-BB1D-EF53F708FA8E}" destId="{58C4D79A-DD1F-41F8-9B24-BC90A6DD4E0B}" srcOrd="0" destOrd="0" presId="urn:microsoft.com/office/officeart/2005/8/layout/vList5"/>
    <dgm:cxn modelId="{72EC792E-67D2-4521-95FB-BC6C02F17FF9}" type="presParOf" srcId="{58C4D79A-DD1F-41F8-9B24-BC90A6DD4E0B}" destId="{4CFBE3CB-EFEA-4C6C-B459-2DA9EB036E87}" srcOrd="0" destOrd="0" presId="urn:microsoft.com/office/officeart/2005/8/layout/vList5"/>
    <dgm:cxn modelId="{43FAEEBC-7E84-48F4-8B6F-B59C8870BEA1}" type="presParOf" srcId="{58C4D79A-DD1F-41F8-9B24-BC90A6DD4E0B}" destId="{D463C9C2-BDF7-47DE-A3DD-A909E1BB4022}" srcOrd="1" destOrd="0" presId="urn:microsoft.com/office/officeart/2005/8/layout/vList5"/>
    <dgm:cxn modelId="{6D12AC7B-409F-41E7-80DB-7BA28AC15EBA}" type="presParOf" srcId="{C9D6785F-9433-4A64-BB1D-EF53F708FA8E}" destId="{600C9A7A-B06A-4734-9B3E-8B6D738555D7}" srcOrd="1" destOrd="0" presId="urn:microsoft.com/office/officeart/2005/8/layout/vList5"/>
    <dgm:cxn modelId="{9AC5318B-4E4F-4930-8570-42F415FBC3C1}" type="presParOf" srcId="{C9D6785F-9433-4A64-BB1D-EF53F708FA8E}" destId="{A25885C1-AE10-4D01-B53D-819388DDC711}" srcOrd="2" destOrd="0" presId="urn:microsoft.com/office/officeart/2005/8/layout/vList5"/>
    <dgm:cxn modelId="{6AFE8D2B-D0E4-42DA-9835-18DE7B4BA27B}" type="presParOf" srcId="{A25885C1-AE10-4D01-B53D-819388DDC711}" destId="{0CD7759D-C36C-4782-A3DD-EF64DCB6EE46}" srcOrd="0" destOrd="0" presId="urn:microsoft.com/office/officeart/2005/8/layout/vList5"/>
    <dgm:cxn modelId="{94A533FE-C12B-4F42-A93B-522E446D3772}" type="presParOf" srcId="{A25885C1-AE10-4D01-B53D-819388DDC711}" destId="{EF2FE06A-50F5-4E90-8EAC-FFBDFF2461EF}" srcOrd="1" destOrd="0" presId="urn:microsoft.com/office/officeart/2005/8/layout/vList5"/>
    <dgm:cxn modelId="{44962A10-C25E-47C2-BE67-661AC9143C61}" type="presParOf" srcId="{C9D6785F-9433-4A64-BB1D-EF53F708FA8E}" destId="{92048E12-E13D-4DF1-863E-769724D698DC}" srcOrd="3" destOrd="0" presId="urn:microsoft.com/office/officeart/2005/8/layout/vList5"/>
    <dgm:cxn modelId="{5A271A2C-9FC9-4F53-9DED-90536A4A821D}" type="presParOf" srcId="{C9D6785F-9433-4A64-BB1D-EF53F708FA8E}" destId="{36B18E12-DF3D-4D72-8EF8-0893AFA9BB95}" srcOrd="4" destOrd="0" presId="urn:microsoft.com/office/officeart/2005/8/layout/vList5"/>
    <dgm:cxn modelId="{8C8C7FDD-6731-4256-9B9F-7FE62BD01B4F}" type="presParOf" srcId="{36B18E12-DF3D-4D72-8EF8-0893AFA9BB95}" destId="{86EB8705-BC45-4821-A2B6-473C5D79F986}" srcOrd="0" destOrd="0" presId="urn:microsoft.com/office/officeart/2005/8/layout/vList5"/>
    <dgm:cxn modelId="{E796CA6C-33CB-402C-8594-D442902E82C9}" type="presParOf" srcId="{36B18E12-DF3D-4D72-8EF8-0893AFA9BB95}" destId="{FDABC346-91A4-42AD-A4B6-A29FFD80BF66}" srcOrd="1" destOrd="0" presId="urn:microsoft.com/office/officeart/2005/8/layout/vList5"/>
    <dgm:cxn modelId="{9730AC9C-2CAC-4A1A-8C69-9D8D1AE770C4}" type="presParOf" srcId="{C9D6785F-9433-4A64-BB1D-EF53F708FA8E}" destId="{FB713A2A-1402-4375-8814-0BE67A004B52}" srcOrd="5" destOrd="0" presId="urn:microsoft.com/office/officeart/2005/8/layout/vList5"/>
    <dgm:cxn modelId="{AAD99982-0F7A-426A-A628-C26A46060403}" type="presParOf" srcId="{C9D6785F-9433-4A64-BB1D-EF53F708FA8E}" destId="{3338DFAC-B50B-4B70-919E-130AA1E375C7}" srcOrd="6" destOrd="0" presId="urn:microsoft.com/office/officeart/2005/8/layout/vList5"/>
    <dgm:cxn modelId="{3AC0754F-5C8F-4467-866B-E3813827EBCF}" type="presParOf" srcId="{3338DFAC-B50B-4B70-919E-130AA1E375C7}" destId="{DA6BD5A2-4BF1-40E7-AE58-18A7B90CCC23}" srcOrd="0" destOrd="0" presId="urn:microsoft.com/office/officeart/2005/8/layout/vList5"/>
    <dgm:cxn modelId="{60D504A5-8316-4C27-9414-55ADEF7A8042}" type="presParOf" srcId="{3338DFAC-B50B-4B70-919E-130AA1E375C7}" destId="{45695743-DEA2-4C76-9059-A3379CD3A4A2}" srcOrd="1" destOrd="0" presId="urn:microsoft.com/office/officeart/2005/8/layout/vList5"/>
    <dgm:cxn modelId="{D21E917D-F6E9-4A8A-9DCF-B9F6141CF38D}" type="presParOf" srcId="{C9D6785F-9433-4A64-BB1D-EF53F708FA8E}" destId="{98D0FD24-3FF4-48B3-BC8A-1FD9D95F443B}" srcOrd="7" destOrd="0" presId="urn:microsoft.com/office/officeart/2005/8/layout/vList5"/>
    <dgm:cxn modelId="{5086E3AF-3B43-4E87-B8A3-DAAC2F4A9B17}" type="presParOf" srcId="{C9D6785F-9433-4A64-BB1D-EF53F708FA8E}" destId="{2EA91F8E-F482-43E9-8DA2-67F4AC2C4FA3}" srcOrd="8" destOrd="0" presId="urn:microsoft.com/office/officeart/2005/8/layout/vList5"/>
    <dgm:cxn modelId="{06F5EB47-67B7-4A22-8ADD-13EC5B564152}" type="presParOf" srcId="{2EA91F8E-F482-43E9-8DA2-67F4AC2C4FA3}" destId="{9A1EA090-23CF-4CFB-8B16-6C01AE6E0E2C}" srcOrd="0" destOrd="0" presId="urn:microsoft.com/office/officeart/2005/8/layout/vList5"/>
    <dgm:cxn modelId="{28C6CAFE-F8AC-4902-8CA5-FA7D11486539}" type="presParOf" srcId="{2EA91F8E-F482-43E9-8DA2-67F4AC2C4FA3}" destId="{3A1E76CF-6C69-485E-AD73-F71485A82F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A27FA5A-A975-44A6-9C78-3C40E5ADF574}">
      <dgm:prSet/>
      <dgm:spPr/>
      <dgm:t>
        <a:bodyPr/>
        <a:lstStyle/>
        <a:p>
          <a:r>
            <a:rPr lang="en-US" dirty="0" smtClean="0"/>
            <a:t>    Use-Case Diagram</a:t>
          </a:r>
          <a:endParaRPr lang="en-US" dirty="0"/>
        </a:p>
      </dgm:t>
    </dgm:pt>
    <dgm:pt modelId="{446A1DCA-BDDA-41FD-A3F7-889492D85284}" type="parTrans" cxnId="{1D606847-8D33-48B3-8DB4-971FFD886C4F}">
      <dgm:prSet/>
      <dgm:spPr/>
      <dgm:t>
        <a:bodyPr/>
        <a:lstStyle/>
        <a:p>
          <a:endParaRPr lang="en-US"/>
        </a:p>
      </dgm:t>
    </dgm:pt>
    <dgm:pt modelId="{560FB5D6-FAA7-429D-B911-2C0EB0BC4C0A}" type="sibTrans" cxnId="{1D606847-8D33-48B3-8DB4-971FFD886C4F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373497-3662-47D7-A3D6-D58DC4E63E86}" type="pres">
      <dgm:prSet presAssocID="{0A27FA5A-A975-44A6-9C78-3C40E5ADF574}" presName="parentText" presStyleLbl="node1" presStyleIdx="0" presStyleCnt="1" custScaleY="1192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06847-8D33-48B3-8DB4-971FFD886C4F}" srcId="{8C643374-7C76-461B-B74A-4687006BDA90}" destId="{0A27FA5A-A975-44A6-9C78-3C40E5ADF574}" srcOrd="0" destOrd="0" parTransId="{446A1DCA-BDDA-41FD-A3F7-889492D85284}" sibTransId="{560FB5D6-FAA7-429D-B911-2C0EB0BC4C0A}"/>
    <dgm:cxn modelId="{132E9414-61BA-4C9C-A8C1-2FD39383DE8C}" type="presOf" srcId="{8C643374-7C76-461B-B74A-4687006BDA90}" destId="{63D88517-9FEE-424A-97A3-DFD23EFBB8B9}" srcOrd="0" destOrd="0" presId="urn:microsoft.com/office/officeart/2005/8/layout/vList2"/>
    <dgm:cxn modelId="{FD93BD7A-BFB6-4BB3-A531-F3FECA3E3D02}" type="presOf" srcId="{0A27FA5A-A975-44A6-9C78-3C40E5ADF574}" destId="{8E373497-3662-47D7-A3D6-D58DC4E63E86}" srcOrd="0" destOrd="0" presId="urn:microsoft.com/office/officeart/2005/8/layout/vList2"/>
    <dgm:cxn modelId="{5E166893-BF97-497B-B546-6D251243DDDC}" type="presParOf" srcId="{63D88517-9FEE-424A-97A3-DFD23EFBB8B9}" destId="{8E373497-3662-47D7-A3D6-D58DC4E63E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A27FA5A-A975-44A6-9C78-3C40E5ADF574}">
      <dgm:prSet/>
      <dgm:spPr/>
      <dgm:t>
        <a:bodyPr/>
        <a:lstStyle/>
        <a:p>
          <a:r>
            <a:rPr lang="en-US" dirty="0"/>
            <a:t>1. Reservation Management System</a:t>
          </a:r>
        </a:p>
      </dgm:t>
    </dgm:pt>
    <dgm:pt modelId="{446A1DCA-BDDA-41FD-A3F7-889492D85284}" type="parTrans" cxnId="{1D606847-8D33-48B3-8DB4-971FFD886C4F}">
      <dgm:prSet/>
      <dgm:spPr/>
      <dgm:t>
        <a:bodyPr/>
        <a:lstStyle/>
        <a:p>
          <a:endParaRPr lang="en-US"/>
        </a:p>
      </dgm:t>
    </dgm:pt>
    <dgm:pt modelId="{560FB5D6-FAA7-429D-B911-2C0EB0BC4C0A}" type="sibTrans" cxnId="{1D606847-8D33-48B3-8DB4-971FFD886C4F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373497-3662-47D7-A3D6-D58DC4E63E86}" type="pres">
      <dgm:prSet presAssocID="{0A27FA5A-A975-44A6-9C78-3C40E5ADF574}" presName="parentText" presStyleLbl="node1" presStyleIdx="0" presStyleCnt="1" custScaleY="116300" custLinFactNeighborX="-3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06847-8D33-48B3-8DB4-971FFD886C4F}" srcId="{8C643374-7C76-461B-B74A-4687006BDA90}" destId="{0A27FA5A-A975-44A6-9C78-3C40E5ADF574}" srcOrd="0" destOrd="0" parTransId="{446A1DCA-BDDA-41FD-A3F7-889492D85284}" sibTransId="{560FB5D6-FAA7-429D-B911-2C0EB0BC4C0A}"/>
    <dgm:cxn modelId="{132E9414-61BA-4C9C-A8C1-2FD39383DE8C}" type="presOf" srcId="{8C643374-7C76-461B-B74A-4687006BDA90}" destId="{63D88517-9FEE-424A-97A3-DFD23EFBB8B9}" srcOrd="0" destOrd="0" presId="urn:microsoft.com/office/officeart/2005/8/layout/vList2"/>
    <dgm:cxn modelId="{FD93BD7A-BFB6-4BB3-A531-F3FECA3E3D02}" type="presOf" srcId="{0A27FA5A-A975-44A6-9C78-3C40E5ADF574}" destId="{8E373497-3662-47D7-A3D6-D58DC4E63E86}" srcOrd="0" destOrd="0" presId="urn:microsoft.com/office/officeart/2005/8/layout/vList2"/>
    <dgm:cxn modelId="{5E166893-BF97-497B-B546-6D251243DDDC}" type="presParOf" srcId="{63D88517-9FEE-424A-97A3-DFD23EFBB8B9}" destId="{8E373497-3662-47D7-A3D6-D58DC4E63E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F5509654-03DB-4627-A7DD-FF9EB66CD35B}" type="presOf" srcId="{8C643374-7C76-461B-B74A-4687006BDA90}" destId="{63D88517-9FEE-424A-97A3-DFD23EFBB8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A27FA5A-A975-44A6-9C78-3C40E5ADF574}">
      <dgm:prSet/>
      <dgm:spPr/>
      <dgm:t>
        <a:bodyPr/>
        <a:lstStyle/>
        <a:p>
          <a:r>
            <a:rPr lang="en-US"/>
            <a:t>1.1 </a:t>
          </a:r>
          <a:r>
            <a:rPr lang="en-US" b="0" i="0"/>
            <a:t>Request Reservation</a:t>
          </a:r>
          <a:endParaRPr lang="en-US"/>
        </a:p>
      </dgm:t>
    </dgm:pt>
    <dgm:pt modelId="{446A1DCA-BDDA-41FD-A3F7-889492D85284}" type="parTrans" cxnId="{1D606847-8D33-48B3-8DB4-971FFD886C4F}">
      <dgm:prSet/>
      <dgm:spPr/>
      <dgm:t>
        <a:bodyPr/>
        <a:lstStyle/>
        <a:p>
          <a:endParaRPr lang="en-US"/>
        </a:p>
      </dgm:t>
    </dgm:pt>
    <dgm:pt modelId="{560FB5D6-FAA7-429D-B911-2C0EB0BC4C0A}" type="sibTrans" cxnId="{1D606847-8D33-48B3-8DB4-971FFD886C4F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373497-3662-47D7-A3D6-D58DC4E63E86}" type="pres">
      <dgm:prSet presAssocID="{0A27FA5A-A975-44A6-9C78-3C40E5ADF574}" presName="parentText" presStyleLbl="node1" presStyleIdx="0" presStyleCnt="1" custLinFactNeighborX="-8305" custLinFactNeighborY="198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06847-8D33-48B3-8DB4-971FFD886C4F}" srcId="{8C643374-7C76-461B-B74A-4687006BDA90}" destId="{0A27FA5A-A975-44A6-9C78-3C40E5ADF574}" srcOrd="0" destOrd="0" parTransId="{446A1DCA-BDDA-41FD-A3F7-889492D85284}" sibTransId="{560FB5D6-FAA7-429D-B911-2C0EB0BC4C0A}"/>
    <dgm:cxn modelId="{BDC04935-37A6-4A78-9AE2-9ACD36250EEE}" type="presOf" srcId="{0A27FA5A-A975-44A6-9C78-3C40E5ADF574}" destId="{8E373497-3662-47D7-A3D6-D58DC4E63E86}" srcOrd="0" destOrd="0" presId="urn:microsoft.com/office/officeart/2005/8/layout/vList2"/>
    <dgm:cxn modelId="{F5509654-03DB-4627-A7DD-FF9EB66CD35B}" type="presOf" srcId="{8C643374-7C76-461B-B74A-4687006BDA90}" destId="{63D88517-9FEE-424A-97A3-DFD23EFBB8B9}" srcOrd="0" destOrd="0" presId="urn:microsoft.com/office/officeart/2005/8/layout/vList2"/>
    <dgm:cxn modelId="{22EA8E3C-A70C-4E46-ACC7-64CF1DAD7CB4}" type="presParOf" srcId="{63D88517-9FEE-424A-97A3-DFD23EFBB8B9}" destId="{8E373497-3662-47D7-A3D6-D58DC4E63E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643374-7C76-461B-B74A-4687006BDA9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A27FA5A-A975-44A6-9C78-3C40E5ADF574}">
      <dgm:prSet/>
      <dgm:spPr/>
      <dgm:t>
        <a:bodyPr/>
        <a:lstStyle/>
        <a:p>
          <a:r>
            <a:rPr lang="en-US"/>
            <a:t>5. Report Management System</a:t>
          </a:r>
        </a:p>
      </dgm:t>
    </dgm:pt>
    <dgm:pt modelId="{446A1DCA-BDDA-41FD-A3F7-889492D85284}" type="parTrans" cxnId="{1D606847-8D33-48B3-8DB4-971FFD886C4F}">
      <dgm:prSet/>
      <dgm:spPr/>
      <dgm:t>
        <a:bodyPr/>
        <a:lstStyle/>
        <a:p>
          <a:endParaRPr lang="en-US"/>
        </a:p>
      </dgm:t>
    </dgm:pt>
    <dgm:pt modelId="{560FB5D6-FAA7-429D-B911-2C0EB0BC4C0A}" type="sibTrans" cxnId="{1D606847-8D33-48B3-8DB4-971FFD886C4F}">
      <dgm:prSet/>
      <dgm:spPr/>
      <dgm:t>
        <a:bodyPr/>
        <a:lstStyle/>
        <a:p>
          <a:endParaRPr lang="en-US"/>
        </a:p>
      </dgm:t>
    </dgm:pt>
    <dgm:pt modelId="{63D88517-9FEE-424A-97A3-DFD23EFBB8B9}" type="pres">
      <dgm:prSet presAssocID="{8C643374-7C76-461B-B74A-4687006BD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373497-3662-47D7-A3D6-D58DC4E63E86}" type="pres">
      <dgm:prSet presAssocID="{0A27FA5A-A975-44A6-9C78-3C40E5ADF574}" presName="parentText" presStyleLbl="node1" presStyleIdx="0" presStyleCnt="1" custScaleY="1163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06847-8D33-48B3-8DB4-971FFD886C4F}" srcId="{8C643374-7C76-461B-B74A-4687006BDA90}" destId="{0A27FA5A-A975-44A6-9C78-3C40E5ADF574}" srcOrd="0" destOrd="0" parTransId="{446A1DCA-BDDA-41FD-A3F7-889492D85284}" sibTransId="{560FB5D6-FAA7-429D-B911-2C0EB0BC4C0A}"/>
    <dgm:cxn modelId="{DD43331E-6E85-4CAE-B45E-324F7E4883E6}" type="presOf" srcId="{0A27FA5A-A975-44A6-9C78-3C40E5ADF574}" destId="{8E373497-3662-47D7-A3D6-D58DC4E63E86}" srcOrd="0" destOrd="0" presId="urn:microsoft.com/office/officeart/2005/8/layout/vList2"/>
    <dgm:cxn modelId="{3742E697-F035-430F-A4BE-28E34A746385}" type="presOf" srcId="{8C643374-7C76-461B-B74A-4687006BDA90}" destId="{63D88517-9FEE-424A-97A3-DFD23EFBB8B9}" srcOrd="0" destOrd="0" presId="urn:microsoft.com/office/officeart/2005/8/layout/vList2"/>
    <dgm:cxn modelId="{CD0037CE-8CB9-45E9-9454-794AD26188D8}" type="presParOf" srcId="{63D88517-9FEE-424A-97A3-DFD23EFBB8B9}" destId="{8E373497-3662-47D7-A3D6-D58DC4E63E8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0"/>
          <a:ext cx="4866899" cy="3512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Lab Report </a:t>
          </a:r>
          <a:r>
            <a:rPr lang="en-US" sz="1400" kern="1200" dirty="0"/>
            <a:t>On</a:t>
          </a:r>
        </a:p>
      </dsp:txBody>
      <dsp:txXfrm>
        <a:off x="17145" y="17145"/>
        <a:ext cx="4832609" cy="316926"/>
      </dsp:txXfrm>
    </dsp:sp>
    <dsp:sp modelId="{50FEAD7F-293B-4BD7-9FF1-56E4F9772D50}">
      <dsp:nvSpPr>
        <dsp:cNvPr id="0" name=""/>
        <dsp:cNvSpPr/>
      </dsp:nvSpPr>
      <dsp:spPr>
        <a:xfrm>
          <a:off x="0" y="429448"/>
          <a:ext cx="4866899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Hotel Management System</a:t>
          </a:r>
        </a:p>
      </dsp:txBody>
      <dsp:txXfrm>
        <a:off x="31613" y="461061"/>
        <a:ext cx="4803673" cy="5843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371853"/>
          <a:ext cx="4717228" cy="13807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ACTIVITY </a:t>
          </a:r>
          <a:r>
            <a:rPr lang="en-US" sz="4200" kern="1200" dirty="0" smtClean="0"/>
            <a:t>DIAGRAM</a:t>
          </a:r>
          <a:endParaRPr lang="en-US" sz="4200" kern="1200" dirty="0"/>
        </a:p>
      </dsp:txBody>
      <dsp:txXfrm>
        <a:off x="67403" y="439256"/>
        <a:ext cx="4582422" cy="1245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140268"/>
          <a:ext cx="6191250" cy="13807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DATA FLOW </a:t>
          </a:r>
          <a:r>
            <a:rPr lang="en-US" sz="4900" kern="1200" dirty="0" smtClean="0"/>
            <a:t>DIAGRAM</a:t>
          </a:r>
          <a:endParaRPr lang="en-US" sz="4900" kern="1200" dirty="0"/>
        </a:p>
      </dsp:txBody>
      <dsp:txXfrm>
        <a:off x="67403" y="207671"/>
        <a:ext cx="6056444" cy="1245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0"/>
          <a:ext cx="6191250" cy="95961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CONTEXT DIAGRAM</a:t>
          </a:r>
          <a:endParaRPr lang="en-US" sz="4000" kern="1200" dirty="0"/>
        </a:p>
      </dsp:txBody>
      <dsp:txXfrm>
        <a:off x="46845" y="46845"/>
        <a:ext cx="6097560" cy="86592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35"/>
          <a:ext cx="6191250" cy="152098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LEVEL 1 DATA FLOW DIAGRAM FOR SUBSYSTEMS</a:t>
          </a:r>
          <a:endParaRPr lang="en-US" sz="3800" kern="1200" dirty="0"/>
        </a:p>
      </dsp:txBody>
      <dsp:txXfrm>
        <a:off x="74248" y="74283"/>
        <a:ext cx="6042754" cy="13724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291288"/>
          <a:ext cx="6191250" cy="122973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Class and Sequence </a:t>
          </a:r>
          <a:r>
            <a:rPr lang="en-US" sz="3900" kern="1200" dirty="0" smtClean="0"/>
            <a:t>Diagram</a:t>
          </a:r>
          <a:endParaRPr lang="en-US" sz="3900" kern="1200" dirty="0"/>
        </a:p>
      </dsp:txBody>
      <dsp:txXfrm>
        <a:off x="60031" y="351319"/>
        <a:ext cx="6071188" cy="11096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0"/>
          <a:ext cx="6191250" cy="11373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CLASS DIAGRAM</a:t>
          </a:r>
          <a:endParaRPr lang="en-US" sz="4700" kern="1200" dirty="0"/>
        </a:p>
      </dsp:txBody>
      <dsp:txXfrm>
        <a:off x="55520" y="55520"/>
        <a:ext cx="6080210" cy="10262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140268"/>
          <a:ext cx="6191250" cy="13807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SEQUENCE </a:t>
          </a:r>
          <a:r>
            <a:rPr lang="en-US" sz="5100" kern="1200" dirty="0" smtClean="0"/>
            <a:t>DIAGRAM</a:t>
          </a:r>
          <a:endParaRPr lang="en-US" sz="5100" kern="1200" dirty="0"/>
        </a:p>
      </dsp:txBody>
      <dsp:txXfrm>
        <a:off x="67403" y="207671"/>
        <a:ext cx="6056444" cy="1245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2341159" y="206890"/>
          <a:ext cx="1619259" cy="131413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END</a:t>
          </a:r>
          <a:endParaRPr lang="en-US" sz="4900" kern="1200" dirty="0"/>
        </a:p>
      </dsp:txBody>
      <dsp:txXfrm>
        <a:off x="2405310" y="271041"/>
        <a:ext cx="1490957" cy="1185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0"/>
          <a:ext cx="4006453" cy="2800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Course Code: </a:t>
          </a:r>
          <a:r>
            <a:rPr lang="en-US" sz="1100" kern="1200" dirty="0" smtClean="0"/>
            <a:t>3036   Section: 11</a:t>
          </a:r>
          <a:endParaRPr lang="en-US" sz="1100" kern="1200" dirty="0"/>
        </a:p>
      </dsp:txBody>
      <dsp:txXfrm>
        <a:off x="13672" y="13672"/>
        <a:ext cx="3979109" cy="252735"/>
      </dsp:txXfrm>
    </dsp:sp>
    <dsp:sp modelId="{37E0105B-B3C2-46DB-9851-9767CD509BB0}">
      <dsp:nvSpPr>
        <dsp:cNvPr id="0" name=""/>
        <dsp:cNvSpPr/>
      </dsp:nvSpPr>
      <dsp:spPr>
        <a:xfrm>
          <a:off x="0" y="344054"/>
          <a:ext cx="4006453" cy="51642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Course Name: Information </a:t>
          </a:r>
          <a:r>
            <a:rPr lang="en-US" sz="1100" kern="1200" dirty="0" smtClean="0"/>
            <a:t>System Design and </a:t>
          </a:r>
          <a:r>
            <a:rPr lang="en-US" sz="1100" kern="1200" dirty="0"/>
            <a:t>Software </a:t>
          </a:r>
          <a:r>
            <a:rPr lang="en-US" sz="1100" kern="1200" dirty="0" smtClean="0"/>
            <a:t>                   Engineering</a:t>
          </a:r>
          <a:endParaRPr lang="en-US" sz="1100" kern="1200" dirty="0"/>
        </a:p>
      </dsp:txBody>
      <dsp:txXfrm>
        <a:off x="25210" y="369264"/>
        <a:ext cx="3956033" cy="466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459C3-840F-46FB-B7A7-35EC894B5AE4}">
      <dsp:nvSpPr>
        <dsp:cNvPr id="0" name=""/>
        <dsp:cNvSpPr/>
      </dsp:nvSpPr>
      <dsp:spPr>
        <a:xfrm>
          <a:off x="0" y="10"/>
          <a:ext cx="6410325" cy="1229734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/>
            <a:t>Hotel Management System</a:t>
          </a:r>
        </a:p>
      </dsp:txBody>
      <dsp:txXfrm>
        <a:off x="60031" y="60041"/>
        <a:ext cx="6290263" cy="11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C9C2-BDF7-47DE-A3DD-A909E1BB4022}">
      <dsp:nvSpPr>
        <dsp:cNvPr id="0" name=""/>
        <dsp:cNvSpPr/>
      </dsp:nvSpPr>
      <dsp:spPr>
        <a:xfrm rot="5400000">
          <a:off x="3439444" y="-1425445"/>
          <a:ext cx="491936" cy="3468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/>
            <a:t>Managing room booking, guest details, room status, arrival and departure date</a:t>
          </a:r>
        </a:p>
      </dsp:txBody>
      <dsp:txXfrm rot="-5400000">
        <a:off x="1951100" y="86913"/>
        <a:ext cx="3444610" cy="443908"/>
      </dsp:txXfrm>
    </dsp:sp>
    <dsp:sp modelId="{4CFBE3CB-EFEA-4C6C-B459-2DA9EB036E87}">
      <dsp:nvSpPr>
        <dsp:cNvPr id="0" name=""/>
        <dsp:cNvSpPr/>
      </dsp:nvSpPr>
      <dsp:spPr>
        <a:xfrm>
          <a:off x="0" y="1406"/>
          <a:ext cx="1951101" cy="61492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1. Reservation Management</a:t>
          </a:r>
        </a:p>
      </dsp:txBody>
      <dsp:txXfrm>
        <a:off x="30018" y="31424"/>
        <a:ext cx="1891065" cy="554884"/>
      </dsp:txXfrm>
    </dsp:sp>
    <dsp:sp modelId="{EF2FE06A-50F5-4E90-8EAC-FFBDFF2461EF}">
      <dsp:nvSpPr>
        <dsp:cNvPr id="0" name=""/>
        <dsp:cNvSpPr/>
      </dsp:nvSpPr>
      <dsp:spPr>
        <a:xfrm rot="5400000">
          <a:off x="3439444" y="-779778"/>
          <a:ext cx="491936" cy="3468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/>
            <a:t>Managing food or beverage orders</a:t>
          </a:r>
        </a:p>
      </dsp:txBody>
      <dsp:txXfrm rot="-5400000">
        <a:off x="1951100" y="732580"/>
        <a:ext cx="3444610" cy="443908"/>
      </dsp:txXfrm>
    </dsp:sp>
    <dsp:sp modelId="{0CD7759D-C36C-4782-A3DD-EF64DCB6EE46}">
      <dsp:nvSpPr>
        <dsp:cNvPr id="0" name=""/>
        <dsp:cNvSpPr/>
      </dsp:nvSpPr>
      <dsp:spPr>
        <a:xfrm>
          <a:off x="0" y="647073"/>
          <a:ext cx="1951101" cy="614920"/>
        </a:xfrm>
        <a:prstGeom prst="roundRect">
          <a:avLst/>
        </a:prstGeom>
        <a:solidFill>
          <a:schemeClr val="accent3">
            <a:shade val="80000"/>
            <a:hueOff val="54727"/>
            <a:satOff val="-358"/>
            <a:lumOff val="61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2. Food Management</a:t>
          </a:r>
        </a:p>
      </dsp:txBody>
      <dsp:txXfrm>
        <a:off x="30018" y="677091"/>
        <a:ext cx="1891065" cy="554884"/>
      </dsp:txXfrm>
    </dsp:sp>
    <dsp:sp modelId="{FDABC346-91A4-42AD-A4B6-A29FFD80BF66}">
      <dsp:nvSpPr>
        <dsp:cNvPr id="0" name=""/>
        <dsp:cNvSpPr/>
      </dsp:nvSpPr>
      <dsp:spPr>
        <a:xfrm rot="5400000">
          <a:off x="3439444" y="-134112"/>
          <a:ext cx="491936" cy="3468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/>
            <a:t>Generating bill for guests</a:t>
          </a:r>
        </a:p>
      </dsp:txBody>
      <dsp:txXfrm rot="-5400000">
        <a:off x="1951100" y="1378246"/>
        <a:ext cx="3444610" cy="443908"/>
      </dsp:txXfrm>
    </dsp:sp>
    <dsp:sp modelId="{86EB8705-BC45-4821-A2B6-473C5D79F986}">
      <dsp:nvSpPr>
        <dsp:cNvPr id="0" name=""/>
        <dsp:cNvSpPr/>
      </dsp:nvSpPr>
      <dsp:spPr>
        <a:xfrm>
          <a:off x="0" y="1292739"/>
          <a:ext cx="1951101" cy="614920"/>
        </a:xfrm>
        <a:prstGeom prst="roundRect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3. Bill Generation Management</a:t>
          </a:r>
        </a:p>
      </dsp:txBody>
      <dsp:txXfrm>
        <a:off x="30018" y="1322757"/>
        <a:ext cx="1891065" cy="554884"/>
      </dsp:txXfrm>
    </dsp:sp>
    <dsp:sp modelId="{45695743-DEA2-4C76-9059-A3379CD3A4A2}">
      <dsp:nvSpPr>
        <dsp:cNvPr id="0" name=""/>
        <dsp:cNvSpPr/>
      </dsp:nvSpPr>
      <dsp:spPr>
        <a:xfrm rot="5400000">
          <a:off x="3439444" y="511554"/>
          <a:ext cx="491936" cy="3468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/>
            <a:t>Managing inventory status, product level, placing order, inventory update</a:t>
          </a:r>
        </a:p>
      </dsp:txBody>
      <dsp:txXfrm rot="-5400000">
        <a:off x="1951100" y="2023912"/>
        <a:ext cx="3444610" cy="443908"/>
      </dsp:txXfrm>
    </dsp:sp>
    <dsp:sp modelId="{DA6BD5A2-4BF1-40E7-AE58-18A7B90CCC23}">
      <dsp:nvSpPr>
        <dsp:cNvPr id="0" name=""/>
        <dsp:cNvSpPr/>
      </dsp:nvSpPr>
      <dsp:spPr>
        <a:xfrm>
          <a:off x="0" y="1938406"/>
          <a:ext cx="1951101" cy="614920"/>
        </a:xfrm>
        <a:prstGeom prst="roundRect">
          <a:avLst/>
        </a:prstGeom>
        <a:solidFill>
          <a:schemeClr val="accent3">
            <a:shade val="80000"/>
            <a:hueOff val="164180"/>
            <a:satOff val="-1073"/>
            <a:lumOff val="184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4. Inventory Management</a:t>
          </a:r>
        </a:p>
      </dsp:txBody>
      <dsp:txXfrm>
        <a:off x="30018" y="1968424"/>
        <a:ext cx="1891065" cy="554884"/>
      </dsp:txXfrm>
    </dsp:sp>
    <dsp:sp modelId="{3A1E76CF-6C69-485E-AD73-F71485A82F52}">
      <dsp:nvSpPr>
        <dsp:cNvPr id="0" name=""/>
        <dsp:cNvSpPr/>
      </dsp:nvSpPr>
      <dsp:spPr>
        <a:xfrm rot="5400000">
          <a:off x="3439444" y="1157221"/>
          <a:ext cx="491936" cy="3468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/>
            <a:t>Managing the reports of all departments</a:t>
          </a:r>
        </a:p>
      </dsp:txBody>
      <dsp:txXfrm rot="-5400000">
        <a:off x="1951100" y="2669579"/>
        <a:ext cx="3444610" cy="443908"/>
      </dsp:txXfrm>
    </dsp:sp>
    <dsp:sp modelId="{9A1EA090-23CF-4CFB-8B16-6C01AE6E0E2C}">
      <dsp:nvSpPr>
        <dsp:cNvPr id="0" name=""/>
        <dsp:cNvSpPr/>
      </dsp:nvSpPr>
      <dsp:spPr>
        <a:xfrm>
          <a:off x="0" y="2584072"/>
          <a:ext cx="1951101" cy="614920"/>
        </a:xfrm>
        <a:prstGeom prst="roundRect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5. Report Management</a:t>
          </a:r>
        </a:p>
      </dsp:txBody>
      <dsp:txXfrm>
        <a:off x="30018" y="2614090"/>
        <a:ext cx="1891065" cy="5548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497-3662-47D7-A3D6-D58DC4E63E86}">
      <dsp:nvSpPr>
        <dsp:cNvPr id="0" name=""/>
        <dsp:cNvSpPr/>
      </dsp:nvSpPr>
      <dsp:spPr>
        <a:xfrm>
          <a:off x="0" y="5076"/>
          <a:ext cx="5619750" cy="12294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    Use-Case Diagram</a:t>
          </a:r>
          <a:endParaRPr lang="en-US" sz="4300" kern="1200" dirty="0"/>
        </a:p>
      </dsp:txBody>
      <dsp:txXfrm>
        <a:off x="60017" y="65093"/>
        <a:ext cx="5499716" cy="11094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497-3662-47D7-A3D6-D58DC4E63E86}">
      <dsp:nvSpPr>
        <dsp:cNvPr id="0" name=""/>
        <dsp:cNvSpPr/>
      </dsp:nvSpPr>
      <dsp:spPr>
        <a:xfrm>
          <a:off x="0" y="1"/>
          <a:ext cx="5619750" cy="78104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1. Reservation Management System</a:t>
          </a:r>
        </a:p>
      </dsp:txBody>
      <dsp:txXfrm>
        <a:off x="38128" y="38129"/>
        <a:ext cx="5543494" cy="7047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497-3662-47D7-A3D6-D58DC4E63E86}">
      <dsp:nvSpPr>
        <dsp:cNvPr id="0" name=""/>
        <dsp:cNvSpPr/>
      </dsp:nvSpPr>
      <dsp:spPr>
        <a:xfrm>
          <a:off x="0" y="6074"/>
          <a:ext cx="561975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1.1 </a:t>
          </a:r>
          <a:r>
            <a:rPr lang="en-US" sz="2000" b="0" i="0" kern="1200"/>
            <a:t>Request Reservation</a:t>
          </a:r>
          <a:endParaRPr lang="en-US" sz="2000" kern="1200"/>
        </a:p>
      </dsp:txBody>
      <dsp:txXfrm>
        <a:off x="23417" y="29491"/>
        <a:ext cx="5572916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497-3662-47D7-A3D6-D58DC4E63E86}">
      <dsp:nvSpPr>
        <dsp:cNvPr id="0" name=""/>
        <dsp:cNvSpPr/>
      </dsp:nvSpPr>
      <dsp:spPr>
        <a:xfrm>
          <a:off x="0" y="58512"/>
          <a:ext cx="5619750" cy="8926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5. Report Management System</a:t>
          </a:r>
        </a:p>
      </dsp:txBody>
      <dsp:txXfrm>
        <a:off x="43574" y="102086"/>
        <a:ext cx="5532602" cy="805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BA014-A0B6-483D-8C55-ECD1BCBE560B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A5C25-019D-444E-B4C1-12A4621C6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5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09C3C-8D6F-4D44-844B-458B17D121D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7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98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4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8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0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72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30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7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31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8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8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2813"/>
            </a:lvl1pPr>
            <a:lvl2pPr marL="400050" indent="0">
              <a:buNone/>
              <a:defRPr sz="2438"/>
            </a:lvl2pPr>
            <a:lvl3pPr marL="800100" indent="0">
              <a:buNone/>
              <a:defRPr sz="2125"/>
            </a:lvl3pPr>
            <a:lvl4pPr marL="1200150" indent="0">
              <a:buNone/>
              <a:defRPr sz="1750"/>
            </a:lvl4pPr>
            <a:lvl5pPr marL="1600200" indent="0">
              <a:buNone/>
              <a:defRPr sz="1750"/>
            </a:lvl5pPr>
            <a:lvl6pPr marL="2000250" indent="0">
              <a:buNone/>
              <a:defRPr sz="1750"/>
            </a:lvl6pPr>
            <a:lvl7pPr marL="2400300" indent="0">
              <a:buNone/>
              <a:defRPr sz="1750"/>
            </a:lvl7pPr>
            <a:lvl8pPr marL="2800350" indent="0">
              <a:buNone/>
              <a:defRPr sz="1750"/>
            </a:lvl8pPr>
            <a:lvl9pPr marL="3200400" indent="0">
              <a:buNone/>
              <a:defRPr sz="1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</p:spPr>
        <p:txBody>
          <a:bodyPr/>
          <a:lstStyle>
            <a:lvl1pPr marL="0" indent="0">
              <a:buNone/>
              <a:defRPr sz="1250"/>
            </a:lvl1pPr>
            <a:lvl2pPr marL="400050" indent="0">
              <a:buNone/>
              <a:defRPr sz="1063"/>
            </a:lvl2pPr>
            <a:lvl3pPr marL="800100" indent="0">
              <a:buNone/>
              <a:defRPr sz="875"/>
            </a:lvl3pPr>
            <a:lvl4pPr marL="1200150" indent="0">
              <a:buNone/>
              <a:defRPr sz="813"/>
            </a:lvl4pPr>
            <a:lvl5pPr marL="1600200" indent="0">
              <a:buNone/>
              <a:defRPr sz="813"/>
            </a:lvl5pPr>
            <a:lvl6pPr marL="2000250" indent="0">
              <a:buNone/>
              <a:defRPr sz="813"/>
            </a:lvl6pPr>
            <a:lvl7pPr marL="2400300" indent="0">
              <a:buNone/>
              <a:defRPr sz="813"/>
            </a:lvl7pPr>
            <a:lvl8pPr marL="2800350" indent="0">
              <a:buNone/>
              <a:defRPr sz="813"/>
            </a:lvl8pPr>
            <a:lvl9pPr marL="3200400" indent="0">
              <a:buNone/>
              <a:defRPr sz="81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72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7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14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7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84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9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5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800100" rtl="0" eaLnBrk="1" latinLnBrk="0" hangingPunct="1">
        <a:spcBef>
          <a:spcPct val="0"/>
        </a:spcBef>
        <a:buNone/>
        <a:defRPr sz="38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38" indent="-300038" algn="l" defTabSz="800100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650081" indent="-250031" algn="l" defTabSz="800100" rtl="0" eaLnBrk="1" latinLnBrk="0" hangingPunct="1">
        <a:spcBef>
          <a:spcPct val="20000"/>
        </a:spcBef>
        <a:buFont typeface="Arial" pitchFamily="34" charset="0"/>
        <a:buChar char="–"/>
        <a:defRPr sz="2438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3pPr>
      <a:lvl4pPr marL="1400175" indent="-200025" algn="l" defTabSz="8001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225" indent="-200025" algn="l" defTabSz="800100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27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4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20002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8003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2004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800100" rtl="0" eaLnBrk="1" latinLnBrk="0" hangingPunct="1">
        <a:spcBef>
          <a:spcPct val="0"/>
        </a:spcBef>
        <a:buNone/>
        <a:defRPr sz="38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38" indent="-300038" algn="l" defTabSz="800100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650081" indent="-250031" algn="l" defTabSz="800100" rtl="0" eaLnBrk="1" latinLnBrk="0" hangingPunct="1">
        <a:spcBef>
          <a:spcPct val="20000"/>
        </a:spcBef>
        <a:buFont typeface="Arial" pitchFamily="34" charset="0"/>
        <a:buChar char="–"/>
        <a:defRPr sz="2438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3pPr>
      <a:lvl4pPr marL="1400175" indent="-200025" algn="l" defTabSz="8001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225" indent="-200025" algn="l" defTabSz="800100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27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4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20002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8003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2004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5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38" r:id="rId2"/>
    <p:sldLayoutId id="2147483739" r:id="rId3"/>
    <p:sldLayoutId id="2147483740" r:id="rId4"/>
    <p:sldLayoutId id="2147483741" r:id="rId5"/>
  </p:sldLayoutIdLst>
  <p:txStyles>
    <p:titleStyle>
      <a:lvl1pPr algn="ctr" defTabSz="800100" rtl="0" eaLnBrk="1" latinLnBrk="0" hangingPunct="1">
        <a:spcBef>
          <a:spcPct val="0"/>
        </a:spcBef>
        <a:buNone/>
        <a:defRPr sz="38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38" indent="-300038" algn="l" defTabSz="800100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1pPr>
      <a:lvl2pPr marL="650081" indent="-250031" algn="l" defTabSz="800100" rtl="0" eaLnBrk="1" latinLnBrk="0" hangingPunct="1">
        <a:spcBef>
          <a:spcPct val="20000"/>
        </a:spcBef>
        <a:buFont typeface="Arial" pitchFamily="34" charset="0"/>
        <a:buChar char="–"/>
        <a:defRPr sz="2438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3pPr>
      <a:lvl4pPr marL="1400175" indent="-200025" algn="l" defTabSz="8001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225" indent="-200025" algn="l" defTabSz="800100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27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425" indent="-200025" algn="l" defTabSz="800100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5pPr>
      <a:lvl6pPr marL="20002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280035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8pPr>
      <a:lvl9pPr marL="3200400" algn="l" defTabSz="800100" rtl="0" eaLnBrk="1" latinLnBrk="0" hangingPunct="1">
        <a:defRPr sz="1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3934CA64-1455-45E2-9963-493820C0587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0100"/>
            <a:fld id="{962766E6-1AC2-4EF1-8938-FB730D835B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01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6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49.jp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895600" y="2619375"/>
            <a:ext cx="6400800" cy="40005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Presented By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Group 6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 err="1"/>
              <a:t>Faria</a:t>
            </a:r>
            <a:r>
              <a:rPr lang="en-US" dirty="0"/>
              <a:t> </a:t>
            </a:r>
            <a:r>
              <a:rPr lang="en-US" dirty="0" err="1"/>
              <a:t>Sanjida</a:t>
            </a:r>
            <a:r>
              <a:rPr lang="en-US" dirty="0"/>
              <a:t> Chowdhury</a:t>
            </a:r>
          </a:p>
          <a:p>
            <a:pPr algn="ctr"/>
            <a:r>
              <a:rPr lang="en-US" dirty="0"/>
              <a:t>ID: 2017000000244</a:t>
            </a:r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 err="1"/>
              <a:t>Moriom</a:t>
            </a:r>
            <a:r>
              <a:rPr lang="en-US" dirty="0"/>
              <a:t> </a:t>
            </a:r>
            <a:r>
              <a:rPr lang="en-US" dirty="0" err="1"/>
              <a:t>Hafsha</a:t>
            </a:r>
            <a:r>
              <a:rPr lang="en-US" dirty="0"/>
              <a:t> </a:t>
            </a:r>
            <a:r>
              <a:rPr lang="en-US" dirty="0" err="1"/>
              <a:t>Nuri</a:t>
            </a:r>
            <a:endParaRPr lang="en-US" dirty="0"/>
          </a:p>
          <a:p>
            <a:pPr algn="ctr"/>
            <a:r>
              <a:rPr lang="en-US" dirty="0"/>
              <a:t>ID: 2017000000015</a:t>
            </a:r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 err="1"/>
              <a:t>Kaniz</a:t>
            </a:r>
            <a:r>
              <a:rPr lang="en-US" dirty="0"/>
              <a:t> Fatima</a:t>
            </a:r>
          </a:p>
          <a:p>
            <a:pPr algn="ctr"/>
            <a:r>
              <a:rPr lang="en-US" dirty="0"/>
              <a:t>ID: 2016100000033</a:t>
            </a:r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 err="1"/>
              <a:t>Sharin</a:t>
            </a:r>
            <a:r>
              <a:rPr lang="en-US" dirty="0"/>
              <a:t> Maria</a:t>
            </a:r>
          </a:p>
          <a:p>
            <a:pPr algn="ctr"/>
            <a:r>
              <a:rPr lang="en-US" dirty="0"/>
              <a:t>ID: 2017000000136</a:t>
            </a:r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 err="1"/>
              <a:t>Pinki</a:t>
            </a:r>
            <a:r>
              <a:rPr lang="en-US" dirty="0"/>
              <a:t> Roy</a:t>
            </a:r>
          </a:p>
          <a:p>
            <a:pPr algn="ctr"/>
            <a:r>
              <a:rPr lang="en-US" dirty="0"/>
              <a:t>ID: 2016000000193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4892378"/>
              </p:ext>
            </p:extLst>
          </p:nvPr>
        </p:nvGraphicFramePr>
        <p:xfrm>
          <a:off x="3610351" y="190500"/>
          <a:ext cx="4866899" cy="1077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67158937"/>
              </p:ext>
            </p:extLst>
          </p:nvPr>
        </p:nvGraphicFramePr>
        <p:xfrm>
          <a:off x="4095750" y="1476375"/>
          <a:ext cx="4006453" cy="88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43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11754" y="674550"/>
            <a:ext cx="5619750" cy="479700"/>
            <a:chOff x="0" y="3037"/>
            <a:chExt cx="5619750" cy="479700"/>
          </a:xfrm>
        </p:grpSpPr>
        <p:sp>
          <p:nvSpPr>
            <p:cNvPr id="5" name="Rounded Rectangle 4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i="0" kern="1200"/>
                <a:t>1.3 Make Reservation</a:t>
              </a:r>
              <a:endParaRPr lang="en-US" sz="2000" kern="120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01" y="1291318"/>
            <a:ext cx="8734425" cy="22288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11754" y="3842293"/>
            <a:ext cx="5619750" cy="479700"/>
            <a:chOff x="0" y="3037"/>
            <a:chExt cx="5619750" cy="479700"/>
          </a:xfrm>
        </p:grpSpPr>
        <p:sp>
          <p:nvSpPr>
            <p:cNvPr id="9" name="Rounded Rectangle 8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1.3 Typical Course of Events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22" y="4526416"/>
            <a:ext cx="87249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13398" y="64947"/>
            <a:ext cx="5619750" cy="479700"/>
            <a:chOff x="0" y="3037"/>
            <a:chExt cx="5619750" cy="479700"/>
          </a:xfrm>
        </p:grpSpPr>
        <p:sp>
          <p:nvSpPr>
            <p:cNvPr id="5" name="Rounded Rectangle 4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1.4 Provide Guest Information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98" y="568064"/>
            <a:ext cx="8791575" cy="304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36815" y="3617711"/>
            <a:ext cx="5619750" cy="479700"/>
            <a:chOff x="0" y="3037"/>
            <a:chExt cx="5619750" cy="479700"/>
          </a:xfrm>
        </p:grpSpPr>
        <p:sp>
          <p:nvSpPr>
            <p:cNvPr id="9" name="Rounded Rectangle 8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1.5 Register Check-in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32" y="4086225"/>
            <a:ext cx="88201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11753" y="674550"/>
            <a:ext cx="5619750" cy="479700"/>
            <a:chOff x="0" y="3037"/>
            <a:chExt cx="5619750" cy="479700"/>
          </a:xfrm>
        </p:grpSpPr>
        <p:sp>
          <p:nvSpPr>
            <p:cNvPr id="9" name="Rounded Rectangle 8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1.6 Register Check-out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53" y="1279752"/>
            <a:ext cx="8772525" cy="21431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511753" y="3570151"/>
            <a:ext cx="5619750" cy="479700"/>
            <a:chOff x="0" y="3037"/>
            <a:chExt cx="5619750" cy="479700"/>
          </a:xfrm>
        </p:grpSpPr>
        <p:sp>
          <p:nvSpPr>
            <p:cNvPr id="13" name="Rounded Rectangle 12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1.6 Typical Course of Events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70" y="4175353"/>
            <a:ext cx="8724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11753" y="685436"/>
            <a:ext cx="5619750" cy="479700"/>
            <a:chOff x="0" y="3037"/>
            <a:chExt cx="5619750" cy="479700"/>
          </a:xfrm>
        </p:grpSpPr>
        <p:sp>
          <p:nvSpPr>
            <p:cNvPr id="5" name="Rounded Rectangle 4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1.7 Generate Bill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72" y="1293357"/>
            <a:ext cx="8686800" cy="218122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11753" y="3602803"/>
            <a:ext cx="5619750" cy="479700"/>
            <a:chOff x="0" y="3037"/>
            <a:chExt cx="5619750" cy="479700"/>
          </a:xfrm>
        </p:grpSpPr>
        <p:sp>
          <p:nvSpPr>
            <p:cNvPr id="9" name="Rounded Rectangle 8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1.7 </a:t>
              </a:r>
              <a:r>
                <a:rPr lang="en-US" sz="2000" kern="1200" dirty="0"/>
                <a:t>Typical Course of Events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44" y="4178066"/>
            <a:ext cx="8686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1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B8CD9CD-658B-4FF1-A623-4C99FCFD0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14432"/>
              </p:ext>
            </p:extLst>
          </p:nvPr>
        </p:nvGraphicFramePr>
        <p:xfrm>
          <a:off x="1303607" y="1145493"/>
          <a:ext cx="9561621" cy="56797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7207">
                  <a:extLst>
                    <a:ext uri="{9D8B030D-6E8A-4147-A177-3AD203B41FA5}">
                      <a16:colId xmlns:a16="http://schemas.microsoft.com/office/drawing/2014/main" val="1770028583"/>
                    </a:ext>
                  </a:extLst>
                </a:gridCol>
                <a:gridCol w="3187207">
                  <a:extLst>
                    <a:ext uri="{9D8B030D-6E8A-4147-A177-3AD203B41FA5}">
                      <a16:colId xmlns:a16="http://schemas.microsoft.com/office/drawing/2014/main" val="942714115"/>
                    </a:ext>
                  </a:extLst>
                </a:gridCol>
                <a:gridCol w="3187207">
                  <a:extLst>
                    <a:ext uri="{9D8B030D-6E8A-4147-A177-3AD203B41FA5}">
                      <a16:colId xmlns:a16="http://schemas.microsoft.com/office/drawing/2014/main" val="1765447513"/>
                    </a:ext>
                  </a:extLst>
                </a:gridCol>
              </a:tblGrid>
              <a:tr h="919000">
                <a:tc>
                  <a:txBody>
                    <a:bodyPr/>
                    <a:lstStyle/>
                    <a:p>
                      <a:r>
                        <a:rPr lang="en-US" sz="2500" dirty="0"/>
                        <a:t>  Use-case ID&gt;Name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        Description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   Participant Actor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24067"/>
                  </a:ext>
                </a:extLst>
              </a:tr>
              <a:tr h="919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2.1&gt;Get the placed order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Accept the specific ordered food from guest​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Inventory manager, guest​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239415"/>
                  </a:ext>
                </a:extLst>
              </a:tr>
              <a:tr h="9943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2.2&gt;Check availability of inventory​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According the guest order the manager </a:t>
                      </a:r>
                      <a:r>
                        <a:rPr lang="en-US" sz="1800" dirty="0" smtClean="0">
                          <a:effectLst/>
                        </a:rPr>
                        <a:t>checks </a:t>
                      </a:r>
                      <a:r>
                        <a:rPr lang="en-US" sz="1800" dirty="0">
                          <a:effectLst/>
                        </a:rPr>
                        <a:t>the inventory​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Inventory manager​</a:t>
                      </a:r>
                      <a:endParaRPr lang="en-US" sz="1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82714" marR="82714" marT="41357" marB="41357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687862"/>
                  </a:ext>
                </a:extLst>
              </a:tr>
              <a:tr h="10093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2.3&gt;Accept the placed order​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If the </a:t>
                      </a:r>
                      <a:r>
                        <a:rPr lang="en-US" sz="1800" dirty="0" smtClean="0">
                          <a:effectLst/>
                        </a:rPr>
                        <a:t>inventory's elements </a:t>
                      </a:r>
                      <a:r>
                        <a:rPr lang="en-US" sz="1800" dirty="0">
                          <a:effectLst/>
                        </a:rPr>
                        <a:t>are present the manager accept the order​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effectLst/>
                        </a:rPr>
                        <a:t>Inventory manager​</a:t>
                      </a:r>
                      <a:endParaRPr lang="en-US" sz="1800" dirty="0"/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02552"/>
                  </a:ext>
                </a:extLst>
              </a:tr>
              <a:tr h="843672">
                <a:tc>
                  <a:txBody>
                    <a:bodyPr/>
                    <a:lstStyle/>
                    <a:p>
                      <a:r>
                        <a:rPr lang="en-US" sz="1800" dirty="0"/>
                        <a:t>2.4&gt;Serve the ordered food 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Serve the </a:t>
                      </a:r>
                      <a:r>
                        <a:rPr lang="en-US" sz="1800" dirty="0" smtClean="0"/>
                        <a:t>desired </a:t>
                      </a:r>
                      <a:r>
                        <a:rPr lang="en-US" sz="1800" dirty="0"/>
                        <a:t>food of the guest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Service person , guest</a:t>
                      </a:r>
                      <a:endParaRPr lang="en-US" sz="1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82714" marR="82714" marT="41357" marB="41357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98907"/>
                  </a:ext>
                </a:extLst>
              </a:tr>
              <a:tr h="994328">
                <a:tc>
                  <a:txBody>
                    <a:bodyPr/>
                    <a:lstStyle/>
                    <a:p>
                      <a:r>
                        <a:rPr lang="en-US" sz="1800" dirty="0"/>
                        <a:t>2.5&gt;Generate the bill of ordered item's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Generate the bill of all item of food of the guest and give the bill to the guest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Clerk , guest</a:t>
                      </a:r>
                    </a:p>
                  </a:txBody>
                  <a:tcPr marL="82714" marR="82714" marT="41357" marB="41357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97292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294771" y="72132"/>
            <a:ext cx="5619750" cy="948414"/>
            <a:chOff x="0" y="30617"/>
            <a:chExt cx="5619750" cy="948414"/>
          </a:xfrm>
        </p:grpSpPr>
        <p:sp>
          <p:nvSpPr>
            <p:cNvPr id="5" name="Rounded Rectangle 4"/>
            <p:cNvSpPr/>
            <p:nvPr/>
          </p:nvSpPr>
          <p:spPr>
            <a:xfrm>
              <a:off x="0" y="30617"/>
              <a:ext cx="5619750" cy="94841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6298" y="76915"/>
              <a:ext cx="5527154" cy="8558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/>
                <a:t>2. Food Management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3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4370930-22DF-4CB3-A82D-9D97AFD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28" y="-3515"/>
            <a:ext cx="8192744" cy="68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85DA-2057-4DFC-91DC-0673FFAD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57794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cs typeface="Calibri Light"/>
              </a:rPr>
              <a:t>2.1:GET THE PLACED ORDER</a:t>
            </a:r>
            <a:endParaRPr lang="en-US" dirty="0">
              <a:cs typeface="Calibri Ligh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5EA83D7-4D38-48F8-9E5A-B415453A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85678"/>
              </p:ext>
            </p:extLst>
          </p:nvPr>
        </p:nvGraphicFramePr>
        <p:xfrm>
          <a:off x="1092679" y="531962"/>
          <a:ext cx="9106284" cy="63245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53142">
                  <a:extLst>
                    <a:ext uri="{9D8B030D-6E8A-4147-A177-3AD203B41FA5}">
                      <a16:colId xmlns:a16="http://schemas.microsoft.com/office/drawing/2014/main" val="725262340"/>
                    </a:ext>
                  </a:extLst>
                </a:gridCol>
                <a:gridCol w="4553142">
                  <a:extLst>
                    <a:ext uri="{9D8B030D-6E8A-4147-A177-3AD203B41FA5}">
                      <a16:colId xmlns:a16="http://schemas.microsoft.com/office/drawing/2014/main" val="2342590409"/>
                    </a:ext>
                  </a:extLst>
                </a:gridCol>
              </a:tblGrid>
              <a:tr h="851388">
                <a:tc>
                  <a:txBody>
                    <a:bodyPr/>
                    <a:lstStyle/>
                    <a:p>
                      <a:r>
                        <a:rPr lang="en-US" sz="2800" b="1" dirty="0"/>
                        <a:t>        Use-Case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       Get Placed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44577"/>
                  </a:ext>
                </a:extLst>
              </a:tr>
              <a:tr h="1049031">
                <a:tc>
                  <a:txBody>
                    <a:bodyPr/>
                    <a:lstStyle/>
                    <a:p>
                      <a:r>
                        <a:rPr lang="en-US" sz="2400"/>
                        <a:t>Use-Case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5033"/>
                  </a:ext>
                </a:extLst>
              </a:tr>
              <a:tr h="10490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577452"/>
                  </a:ext>
                </a:extLst>
              </a:tr>
              <a:tr h="1049031">
                <a:tc>
                  <a:txBody>
                    <a:bodyPr/>
                    <a:lstStyle/>
                    <a:p>
                      <a:r>
                        <a:rPr lang="en-US" sz="2400"/>
                        <a:t>Primary 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Guest , Inventory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959406"/>
                  </a:ext>
                </a:extLst>
              </a:tr>
              <a:tr h="1277083"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Guest placed order and the inventory manager get the order of guest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43120"/>
                  </a:ext>
                </a:extLst>
              </a:tr>
              <a:tr h="1049031">
                <a:tc>
                  <a:txBody>
                    <a:bodyPr/>
                    <a:lstStyle/>
                    <a:p>
                      <a:r>
                        <a:rPr lang="en-US" sz="2400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81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7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E5D2-C7EB-4D41-A249-783BD8F4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62107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2.1:TYPICAL COURSE OF EVENTS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85CD242-42AD-4933-8B3C-600134A69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5893"/>
              </p:ext>
            </p:extLst>
          </p:nvPr>
        </p:nvGraphicFramePr>
        <p:xfrm>
          <a:off x="1337094" y="718867"/>
          <a:ext cx="8839200" cy="5196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3441145508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746411639"/>
                    </a:ext>
                  </a:extLst>
                </a:gridCol>
              </a:tblGrid>
              <a:tr h="1325880">
                <a:tc>
                  <a:txBody>
                    <a:bodyPr/>
                    <a:lstStyle/>
                    <a:p>
                      <a:r>
                        <a:rPr lang="en-US" sz="2800" b="0"/>
                        <a:t>            Actor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         System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92944"/>
                  </a:ext>
                </a:extLst>
              </a:tr>
              <a:tr h="1935480">
                <a:tc>
                  <a:txBody>
                    <a:bodyPr/>
                    <a:lstStyle/>
                    <a:p>
                      <a:r>
                        <a:rPr lang="en-US" sz="2400"/>
                        <a:t>1.Placed Order for the desire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3.Check the invetory for the respective oeder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77538"/>
                  </a:ext>
                </a:extLst>
              </a:tr>
              <a:tr h="1935480">
                <a:tc>
                  <a:txBody>
                    <a:bodyPr/>
                    <a:lstStyle/>
                    <a:p>
                      <a:r>
                        <a:rPr lang="en-US" sz="2400"/>
                        <a:t>2.Inventory Manager Get the order of 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02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9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A514-D2FC-46EA-9D90-B7B89A53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24"/>
            <a:ext cx="10515600" cy="721714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2.2:CHECK AVAILABILITY OF INVENTORY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4603A70-5BC5-4AFF-A472-F33B6968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7970"/>
              </p:ext>
            </p:extLst>
          </p:nvPr>
        </p:nvGraphicFramePr>
        <p:xfrm>
          <a:off x="1006415" y="718867"/>
          <a:ext cx="9312556" cy="61145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6278">
                  <a:extLst>
                    <a:ext uri="{9D8B030D-6E8A-4147-A177-3AD203B41FA5}">
                      <a16:colId xmlns:a16="http://schemas.microsoft.com/office/drawing/2014/main" val="924373647"/>
                    </a:ext>
                  </a:extLst>
                </a:gridCol>
                <a:gridCol w="4656278">
                  <a:extLst>
                    <a:ext uri="{9D8B030D-6E8A-4147-A177-3AD203B41FA5}">
                      <a16:colId xmlns:a16="http://schemas.microsoft.com/office/drawing/2014/main" val="1307841303"/>
                    </a:ext>
                  </a:extLst>
                </a:gridCol>
              </a:tblGrid>
              <a:tr h="926352">
                <a:tc>
                  <a:txBody>
                    <a:bodyPr/>
                    <a:lstStyle/>
                    <a:p>
                      <a:r>
                        <a:rPr lang="en-US" sz="2800"/>
                        <a:t>        Use-Cse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   Check Availability Of  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800"/>
                        <a:t>                  Inventory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47911"/>
                  </a:ext>
                </a:extLst>
              </a:tr>
              <a:tr h="91141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Use-Case ID</a:t>
                      </a:r>
                    </a:p>
                    <a:p>
                      <a:pPr lvl="0">
                        <a:buNone/>
                      </a:pPr>
                      <a:endParaRPr 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82129"/>
                  </a:ext>
                </a:extLst>
              </a:tr>
              <a:tr h="9114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259249"/>
                  </a:ext>
                </a:extLst>
              </a:tr>
              <a:tr h="9114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Primary 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Inventory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71857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After get the order of guest the inventory manager check the availability of the otder food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981804"/>
                  </a:ext>
                </a:extLst>
              </a:tr>
              <a:tr h="9114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Inventory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11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8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5CEA-B753-4882-8936-88C970E54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779222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2.2:TYPICAL COURSE OF EVENTS</a:t>
            </a:r>
            <a:endParaRPr lang="en-US" sz="40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B8A4F28-8E46-4832-9E43-7C904802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166837"/>
              </p:ext>
            </p:extLst>
          </p:nvPr>
        </p:nvGraphicFramePr>
        <p:xfrm>
          <a:off x="1020792" y="1178943"/>
          <a:ext cx="7510718" cy="47548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4283">
                  <a:extLst>
                    <a:ext uri="{9D8B030D-6E8A-4147-A177-3AD203B41FA5}">
                      <a16:colId xmlns:a16="http://schemas.microsoft.com/office/drawing/2014/main" val="2361233266"/>
                    </a:ext>
                  </a:extLst>
                </a:gridCol>
                <a:gridCol w="3666435">
                  <a:extLst>
                    <a:ext uri="{9D8B030D-6E8A-4147-A177-3AD203B41FA5}">
                      <a16:colId xmlns:a16="http://schemas.microsoft.com/office/drawing/2014/main" val="1501778306"/>
                    </a:ext>
                  </a:extLst>
                </a:gridCol>
              </a:tblGrid>
              <a:tr h="2337145">
                <a:tc>
                  <a:txBody>
                    <a:bodyPr/>
                    <a:lstStyle/>
                    <a:p>
                      <a:r>
                        <a:rPr lang="en-US" sz="2800" b="0"/>
                        <a:t>           Actor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        System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949450"/>
                  </a:ext>
                </a:extLst>
              </a:tr>
              <a:tr h="24177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1.The Inventory Manager Check the inventory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 According to the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 order of guest.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2.present the inventory</a:t>
                      </a:r>
                    </a:p>
                    <a:p>
                      <a:pPr lvl="0">
                        <a:buNone/>
                      </a:pPr>
                      <a:r>
                        <a:rPr lang="en-US" sz="2400"/>
                        <a:t> list are available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79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7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281" y="2308092"/>
            <a:ext cx="9616340" cy="211329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Hotel Management System is a project which aims in developing a </a:t>
            </a:r>
            <a:r>
              <a:rPr lang="en-US" dirty="0" smtClean="0"/>
              <a:t>computerized system </a:t>
            </a:r>
            <a:r>
              <a:rPr lang="en-US" dirty="0"/>
              <a:t>to maintain all the activities of a </a:t>
            </a:r>
            <a:r>
              <a:rPr lang="en-US" dirty="0" smtClean="0"/>
              <a:t>Hotel with the help of information system design. This </a:t>
            </a:r>
            <a:r>
              <a:rPr lang="en-US" dirty="0"/>
              <a:t>project has been developed to help the </a:t>
            </a:r>
            <a:r>
              <a:rPr lang="en-US" dirty="0" smtClean="0"/>
              <a:t>guest </a:t>
            </a:r>
            <a:r>
              <a:rPr lang="en-US" dirty="0"/>
              <a:t>as well as </a:t>
            </a:r>
            <a:r>
              <a:rPr lang="en-US" dirty="0" smtClean="0"/>
              <a:t>the staffs </a:t>
            </a:r>
            <a:r>
              <a:rPr lang="en-US" dirty="0"/>
              <a:t>of a hotel to maintain the hotel in the best way </a:t>
            </a:r>
            <a:r>
              <a:rPr lang="en-US" dirty="0" smtClean="0"/>
              <a:t>possible.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28294" y="614943"/>
            <a:ext cx="6410325" cy="1229734"/>
            <a:chOff x="0" y="10"/>
            <a:chExt cx="6410325" cy="1229734"/>
          </a:xfrm>
        </p:grpSpPr>
        <p:sp>
          <p:nvSpPr>
            <p:cNvPr id="5" name="Rounded Rectangle 4"/>
            <p:cNvSpPr/>
            <p:nvPr/>
          </p:nvSpPr>
          <p:spPr>
            <a:xfrm>
              <a:off x="0" y="10"/>
              <a:ext cx="6410325" cy="1229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60031" y="60041"/>
              <a:ext cx="6290263" cy="1109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lvl="0" algn="l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200" kern="1200" dirty="0" smtClean="0"/>
                <a:t>Introduction</a:t>
              </a:r>
              <a:endParaRPr lang="en-US" sz="4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9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82C-568C-4EED-A156-133CE5AF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70733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2.3:ACCEPT THE PLACED ORDER 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C166C8-05A1-4E84-BB3F-1CEEDBA3D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0266"/>
              </p:ext>
            </p:extLst>
          </p:nvPr>
        </p:nvGraphicFramePr>
        <p:xfrm>
          <a:off x="948905" y="718867"/>
          <a:ext cx="9235440" cy="6111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17720">
                  <a:extLst>
                    <a:ext uri="{9D8B030D-6E8A-4147-A177-3AD203B41FA5}">
                      <a16:colId xmlns:a16="http://schemas.microsoft.com/office/drawing/2014/main" val="2739996186"/>
                    </a:ext>
                  </a:extLst>
                </a:gridCol>
                <a:gridCol w="4617720">
                  <a:extLst>
                    <a:ext uri="{9D8B030D-6E8A-4147-A177-3AD203B41FA5}">
                      <a16:colId xmlns:a16="http://schemas.microsoft.com/office/drawing/2014/main" val="2128011696"/>
                    </a:ext>
                  </a:extLst>
                </a:gridCol>
              </a:tblGrid>
              <a:tr h="1010765">
                <a:tc>
                  <a:txBody>
                    <a:bodyPr/>
                    <a:lstStyle/>
                    <a:p>
                      <a:r>
                        <a:rPr lang="en-US" sz="2800" b="0"/>
                        <a:t>          Use-Case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/>
                        <a:t>    Accept The Placed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67644"/>
                  </a:ext>
                </a:extLst>
              </a:tr>
              <a:tr h="88636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Use-Case ID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54689"/>
                  </a:ext>
                </a:extLst>
              </a:tr>
              <a:tr h="5753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Priority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31055"/>
                  </a:ext>
                </a:extLst>
              </a:tr>
              <a:tr h="6686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Primary Actor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Inventory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429597"/>
                  </a:ext>
                </a:extLst>
              </a:tr>
              <a:tr h="1959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Inventory Manager check the desire order of the guest and if available the manager acacept the order if not then the manager inform the guest.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28956"/>
                  </a:ext>
                </a:extLst>
              </a:tr>
              <a:tr h="10107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Trigger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Inventory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2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6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F115-F4AF-4943-9ECA-9287D753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836732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2.3:TYPICAL COURSE OF EVENTS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27B5191-1072-41CF-994F-C92E60EC2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079823"/>
              </p:ext>
            </p:extLst>
          </p:nvPr>
        </p:nvGraphicFramePr>
        <p:xfrm>
          <a:off x="977660" y="718867"/>
          <a:ext cx="7724204" cy="4983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2102">
                  <a:extLst>
                    <a:ext uri="{9D8B030D-6E8A-4147-A177-3AD203B41FA5}">
                      <a16:colId xmlns:a16="http://schemas.microsoft.com/office/drawing/2014/main" val="870203573"/>
                    </a:ext>
                  </a:extLst>
                </a:gridCol>
                <a:gridCol w="3862102">
                  <a:extLst>
                    <a:ext uri="{9D8B030D-6E8A-4147-A177-3AD203B41FA5}">
                      <a16:colId xmlns:a16="http://schemas.microsoft.com/office/drawing/2014/main" val="2791339141"/>
                    </a:ext>
                  </a:extLst>
                </a:gridCol>
              </a:tblGrid>
              <a:tr h="2331720">
                <a:tc>
                  <a:txBody>
                    <a:bodyPr/>
                    <a:lstStyle/>
                    <a:p>
                      <a:r>
                        <a:rPr lang="en-US" sz="2800"/>
                        <a:t>      Actor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      System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013845"/>
                  </a:ext>
                </a:extLst>
              </a:tr>
              <a:tr h="2331720">
                <a:tc>
                  <a:txBody>
                    <a:bodyPr/>
                    <a:lstStyle/>
                    <a:p>
                      <a:r>
                        <a:rPr lang="en-US" sz="2800"/>
                        <a:t>2.the inventory manager accept the order or cancel the order depends on the inventory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1.check the desire inventory of guest</a:t>
                      </a:r>
                    </a:p>
                    <a:p>
                      <a:pPr lvl="0">
                        <a:buNone/>
                      </a:pPr>
                      <a:r>
                        <a:rPr lang="en-US" sz="2800" dirty="0"/>
                        <a:t>If available then inform the inventory manager and provide the list of the inventory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0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0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5EE5-CA18-426B-AF7C-0FC1FDF6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793600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2.4:SERVE THE ORDERD FOOD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E4FE478-960F-4969-9C71-6DF303F94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221"/>
              </p:ext>
            </p:extLst>
          </p:nvPr>
        </p:nvGraphicFramePr>
        <p:xfrm>
          <a:off x="1035169" y="718867"/>
          <a:ext cx="8136456" cy="6141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8228">
                  <a:extLst>
                    <a:ext uri="{9D8B030D-6E8A-4147-A177-3AD203B41FA5}">
                      <a16:colId xmlns:a16="http://schemas.microsoft.com/office/drawing/2014/main" val="3347364500"/>
                    </a:ext>
                  </a:extLst>
                </a:gridCol>
                <a:gridCol w="4068228">
                  <a:extLst>
                    <a:ext uri="{9D8B030D-6E8A-4147-A177-3AD203B41FA5}">
                      <a16:colId xmlns:a16="http://schemas.microsoft.com/office/drawing/2014/main" val="2396276101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r>
                        <a:rPr lang="en-US" sz="2800"/>
                        <a:t>Use-Case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Serve The Orderd Food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09636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Use-Case ID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35602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Priority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9124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Primary Actor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Service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8342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 service man serve the orderd food to the guest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843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Trigger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Service 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75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81E4-0826-44DC-B8D0-B697DDCF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55"/>
            <a:ext cx="10515600" cy="879866"/>
          </a:xfrm>
        </p:spPr>
        <p:txBody>
          <a:bodyPr>
            <a:noAutofit/>
          </a:bodyPr>
          <a:lstStyle/>
          <a:p>
            <a:r>
              <a:rPr lang="en-US" sz="4000" dirty="0">
                <a:ea typeface="+mj-lt"/>
                <a:cs typeface="+mj-lt"/>
              </a:rPr>
              <a:t/>
            </a:r>
            <a:br>
              <a:rPr lang="en-US" sz="4000" dirty="0">
                <a:ea typeface="+mj-lt"/>
                <a:cs typeface="+mj-lt"/>
              </a:rPr>
            </a:br>
            <a:r>
              <a:rPr lang="en-US" sz="4000" dirty="0" smtClean="0">
                <a:ea typeface="+mj-lt"/>
                <a:cs typeface="+mj-lt"/>
              </a:rPr>
              <a:t>2.4:</a:t>
            </a:r>
            <a:r>
              <a:rPr lang="en-US" sz="4000" dirty="0">
                <a:cs typeface="Calibri Light"/>
              </a:rPr>
              <a:t>TYPICAL COURSE OF EVENTS</a:t>
            </a:r>
            <a:endParaRPr lang="en-US" sz="4000" dirty="0">
              <a:cs typeface="Calibri Ligh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CD1A4A-2FB4-4F59-B293-EBAD43CE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218643"/>
              </p:ext>
            </p:extLst>
          </p:nvPr>
        </p:nvGraphicFramePr>
        <p:xfrm>
          <a:off x="819509" y="1222075"/>
          <a:ext cx="8702038" cy="557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51019">
                  <a:extLst>
                    <a:ext uri="{9D8B030D-6E8A-4147-A177-3AD203B41FA5}">
                      <a16:colId xmlns:a16="http://schemas.microsoft.com/office/drawing/2014/main" val="408709650"/>
                    </a:ext>
                  </a:extLst>
                </a:gridCol>
                <a:gridCol w="4351019">
                  <a:extLst>
                    <a:ext uri="{9D8B030D-6E8A-4147-A177-3AD203B41FA5}">
                      <a16:colId xmlns:a16="http://schemas.microsoft.com/office/drawing/2014/main" val="3138750134"/>
                    </a:ext>
                  </a:extLst>
                </a:gridCol>
              </a:tblGrid>
              <a:tr h="1859280">
                <a:tc>
                  <a:txBody>
                    <a:bodyPr/>
                    <a:lstStyle/>
                    <a:p>
                      <a:r>
                        <a:rPr lang="en-US" sz="2800"/>
                        <a:t>         Actor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        System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632786"/>
                  </a:ext>
                </a:extLst>
              </a:tr>
              <a:tr h="1859280">
                <a:tc>
                  <a:txBody>
                    <a:bodyPr/>
                    <a:lstStyle/>
                    <a:p>
                      <a:r>
                        <a:rPr lang="en-US" sz="2400"/>
                        <a:t>1.Service manager serve the orderd food to the 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082167"/>
                  </a:ext>
                </a:extLst>
              </a:tr>
              <a:tr h="1859280">
                <a:tc>
                  <a:txBody>
                    <a:bodyPr/>
                    <a:lstStyle/>
                    <a:p>
                      <a:r>
                        <a:rPr lang="en-US" sz="2400"/>
                        <a:t>2.The guest recive the food from the service 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72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B8D4-7056-481A-ADBE-EDA66117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577942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  2.5:GENERATE THE BILL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175EC9F-18F1-467B-9FF0-A2F2C98F9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88427"/>
              </p:ext>
            </p:extLst>
          </p:nvPr>
        </p:nvGraphicFramePr>
        <p:xfrm>
          <a:off x="1135811" y="575094"/>
          <a:ext cx="8319782" cy="62788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59891">
                  <a:extLst>
                    <a:ext uri="{9D8B030D-6E8A-4147-A177-3AD203B41FA5}">
                      <a16:colId xmlns:a16="http://schemas.microsoft.com/office/drawing/2014/main" val="2547232295"/>
                    </a:ext>
                  </a:extLst>
                </a:gridCol>
                <a:gridCol w="4159891">
                  <a:extLst>
                    <a:ext uri="{9D8B030D-6E8A-4147-A177-3AD203B41FA5}">
                      <a16:colId xmlns:a16="http://schemas.microsoft.com/office/drawing/2014/main" val="1004281116"/>
                    </a:ext>
                  </a:extLst>
                </a:gridCol>
              </a:tblGrid>
              <a:tr h="10117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      Use-Case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  </a:t>
                      </a:r>
                      <a:r>
                        <a:rPr lang="en-US" sz="2800"/>
                        <a:t>  Generate The Bill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65813"/>
                  </a:ext>
                </a:extLst>
              </a:tr>
              <a:tr h="101176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Use-Case ID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080888"/>
                  </a:ext>
                </a:extLst>
              </a:tr>
              <a:tr h="10117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Priority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39664"/>
                  </a:ext>
                </a:extLst>
              </a:tr>
              <a:tr h="10117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Primary Actor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Clerk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355810"/>
                  </a:ext>
                </a:extLst>
              </a:tr>
              <a:tr h="12200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The clerk generate the bill of the guest and give the guest for pay the bill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60353"/>
                  </a:ext>
                </a:extLst>
              </a:tr>
              <a:tr h="10117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Trigger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Clerk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73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8331-717F-4EB2-95E4-75B030B6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8620"/>
          </a:xfrm>
        </p:spPr>
        <p:txBody>
          <a:bodyPr>
            <a:noAutofit/>
          </a:bodyPr>
          <a:lstStyle/>
          <a:p>
            <a:r>
              <a:rPr lang="en-US" sz="4000" dirty="0">
                <a:ea typeface="+mj-lt"/>
                <a:cs typeface="+mj-lt"/>
              </a:rPr>
              <a:t> </a:t>
            </a:r>
            <a:br>
              <a:rPr lang="en-US" sz="4000" dirty="0">
                <a:ea typeface="+mj-lt"/>
                <a:cs typeface="+mj-lt"/>
              </a:rPr>
            </a:br>
            <a:r>
              <a:rPr lang="en-US" sz="4000" dirty="0" smtClean="0">
                <a:ea typeface="+mj-lt"/>
                <a:cs typeface="+mj-lt"/>
              </a:rPr>
              <a:t>2.5:</a:t>
            </a:r>
            <a:r>
              <a:rPr lang="en-US" sz="4000" dirty="0">
                <a:cs typeface="Calibri Light"/>
              </a:rPr>
              <a:t>TYPICAL COURSE OF EVENTS</a:t>
            </a:r>
            <a:endParaRPr lang="en-US" sz="4000" dirty="0">
              <a:cs typeface="Calibri Ligh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314F4B9-AE49-4ECB-8E56-657B2DE4A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30536"/>
              </p:ext>
            </p:extLst>
          </p:nvPr>
        </p:nvGraphicFramePr>
        <p:xfrm>
          <a:off x="848264" y="1495245"/>
          <a:ext cx="7583822" cy="4892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91911">
                  <a:extLst>
                    <a:ext uri="{9D8B030D-6E8A-4147-A177-3AD203B41FA5}">
                      <a16:colId xmlns:a16="http://schemas.microsoft.com/office/drawing/2014/main" val="3851653878"/>
                    </a:ext>
                  </a:extLst>
                </a:gridCol>
                <a:gridCol w="3791911">
                  <a:extLst>
                    <a:ext uri="{9D8B030D-6E8A-4147-A177-3AD203B41FA5}">
                      <a16:colId xmlns:a16="http://schemas.microsoft.com/office/drawing/2014/main" val="280077532"/>
                    </a:ext>
                  </a:extLst>
                </a:gridCol>
              </a:tblGrid>
              <a:tr h="16306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         Actor Action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        System Action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420194"/>
                  </a:ext>
                </a:extLst>
              </a:tr>
              <a:tr h="1630680">
                <a:tc>
                  <a:txBody>
                    <a:bodyPr/>
                    <a:lstStyle/>
                    <a:p>
                      <a:r>
                        <a:rPr lang="en-US" sz="2400"/>
                        <a:t>2.Give the bill to the 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1.Generate the bill of guest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21679"/>
                  </a:ext>
                </a:extLst>
              </a:tr>
              <a:tr h="1630680">
                <a:tc>
                  <a:txBody>
                    <a:bodyPr/>
                    <a:lstStyle/>
                    <a:p>
                      <a:r>
                        <a:rPr lang="en-US" sz="2400"/>
                        <a:t>3.The guest ricive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1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38241"/>
              </p:ext>
            </p:extLst>
          </p:nvPr>
        </p:nvGraphicFramePr>
        <p:xfrm>
          <a:off x="1602884" y="1449531"/>
          <a:ext cx="9014907" cy="52318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04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6373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Use-case ID&gt;Name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Description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Participant Actor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373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3.1&gt;collect the guest details.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Collect the</a:t>
                      </a:r>
                      <a:r>
                        <a:rPr lang="en-US" sz="1700" baseline="0" dirty="0" smtClean="0"/>
                        <a:t> whole details of the entered guest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Clerk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373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3.2&gt;Generate</a:t>
                      </a:r>
                      <a:r>
                        <a:rPr lang="en-US" sz="1700" baseline="0" dirty="0" smtClean="0"/>
                        <a:t>  bill of the guest.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Generates all</a:t>
                      </a:r>
                      <a:r>
                        <a:rPr lang="en-US" sz="1700" baseline="0" dirty="0" smtClean="0"/>
                        <a:t> the bills of each guest.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Clerk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373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3.3&gt;pay all the bills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Guests</a:t>
                      </a:r>
                      <a:r>
                        <a:rPr lang="en-US" sz="1700" baseline="0" dirty="0" smtClean="0"/>
                        <a:t> pay’s all their bills.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Guest , Clerk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6373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3.4&gt;Records the report 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Records  all</a:t>
                      </a:r>
                      <a:r>
                        <a:rPr lang="en-US" sz="1700" baseline="0" dirty="0" smtClean="0"/>
                        <a:t> reports of all guest.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Clerk</a:t>
                      </a:r>
                      <a:endParaRPr lang="en-US" sz="1700" dirty="0"/>
                    </a:p>
                  </a:txBody>
                  <a:tcPr marL="96588" marR="96588" marT="48294" marB="482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286125" y="291273"/>
            <a:ext cx="5619750" cy="1004203"/>
            <a:chOff x="0" y="2723"/>
            <a:chExt cx="5619750" cy="1004203"/>
          </a:xfrm>
        </p:grpSpPr>
        <p:sp>
          <p:nvSpPr>
            <p:cNvPr id="6" name="Rounded Rectangle 5"/>
            <p:cNvSpPr/>
            <p:nvPr/>
          </p:nvSpPr>
          <p:spPr>
            <a:xfrm>
              <a:off x="0" y="2723"/>
              <a:ext cx="5619750" cy="100420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49021" y="51744"/>
              <a:ext cx="5521708" cy="9061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lvl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/>
                <a:t>3. Bill Management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6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09" y="510651"/>
            <a:ext cx="7391400" cy="5772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23783" y="2108499"/>
            <a:ext cx="892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Clerk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030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3.1  Collect The Guest Details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219202"/>
          <a:ext cx="8229600" cy="54330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8115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</a:t>
                      </a:r>
                    </a:p>
                    <a:p>
                      <a:r>
                        <a:rPr lang="en-US" dirty="0" smtClean="0"/>
                        <a:t>                    </a:t>
                      </a:r>
                      <a:r>
                        <a:rPr lang="en-US" sz="2500" dirty="0" smtClean="0"/>
                        <a:t>Use-case Name</a:t>
                      </a:r>
                      <a:endParaRPr lang="en-US" sz="2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   </a:t>
                      </a:r>
                    </a:p>
                    <a:p>
                      <a:r>
                        <a:rPr lang="en-US" sz="2500" baseline="0" dirty="0" smtClean="0"/>
                        <a:t>   </a:t>
                      </a:r>
                      <a:r>
                        <a:rPr lang="en-US" sz="2500" dirty="0" smtClean="0"/>
                        <a:t>Collect</a:t>
                      </a:r>
                      <a:r>
                        <a:rPr lang="en-US" sz="2500" baseline="0" dirty="0" smtClean="0"/>
                        <a:t> The Guest Details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115">
                <a:tc>
                  <a:txBody>
                    <a:bodyPr/>
                    <a:lstStyle/>
                    <a:p>
                      <a:r>
                        <a:rPr lang="en-US" dirty="0" smtClean="0"/>
                        <a:t>Use-case 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11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97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Clerk</a:t>
                      </a:r>
                      <a:r>
                        <a:rPr lang="en-US" baseline="0" dirty="0" smtClean="0"/>
                        <a:t> collect the all information of the guest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11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Primary 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clerk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6568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clerk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9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COURSE OF EVENTS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36004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015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  </a:t>
                      </a:r>
                    </a:p>
                    <a:p>
                      <a:r>
                        <a:rPr lang="en-US" baseline="0" dirty="0" smtClean="0"/>
                        <a:t>                  Actor Action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 System Response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r>
                        <a:rPr lang="en-US" dirty="0" smtClean="0"/>
                        <a:t>1.The clerk collect the guest</a:t>
                      </a:r>
                      <a:r>
                        <a:rPr lang="en-US" baseline="0" dirty="0" smtClean="0"/>
                        <a:t> details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2.The system recorded the details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87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74083287"/>
              </p:ext>
            </p:extLst>
          </p:nvPr>
        </p:nvGraphicFramePr>
        <p:xfrm>
          <a:off x="2882863" y="387065"/>
          <a:ext cx="6410325" cy="141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647155" y="1907752"/>
            <a:ext cx="5619750" cy="832513"/>
            <a:chOff x="0" y="0"/>
            <a:chExt cx="5619750" cy="832513"/>
          </a:xfrm>
        </p:grpSpPr>
        <p:sp>
          <p:nvSpPr>
            <p:cNvPr id="10" name="Rounded Rectangle 9"/>
            <p:cNvSpPr/>
            <p:nvPr/>
          </p:nvSpPr>
          <p:spPr>
            <a:xfrm>
              <a:off x="0" y="0"/>
              <a:ext cx="5619750" cy="83251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 txBox="1"/>
            <p:nvPr/>
          </p:nvSpPr>
          <p:spPr>
            <a:xfrm>
              <a:off x="40640" y="40640"/>
              <a:ext cx="5538470" cy="751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/>
                <a:t>SUBSYSTEMS</a:t>
              </a: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881652885"/>
              </p:ext>
            </p:extLst>
          </p:nvPr>
        </p:nvGraphicFramePr>
        <p:xfrm>
          <a:off x="3354726" y="2955202"/>
          <a:ext cx="5419725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541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3.2 Generate</a:t>
            </a:r>
            <a:r>
              <a:rPr lang="en-US" baseline="0" dirty="0" smtClean="0"/>
              <a:t>  Bill of the Guest.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371600"/>
          <a:ext cx="8229600" cy="52788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5226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  </a:t>
                      </a:r>
                    </a:p>
                    <a:p>
                      <a:r>
                        <a:rPr lang="en-US" sz="2500" dirty="0" smtClean="0"/>
                        <a:t>           Use-case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sz="1800" dirty="0" smtClean="0"/>
                        <a:t>    </a:t>
                      </a:r>
                      <a:r>
                        <a:rPr lang="en-US" sz="2500" dirty="0" smtClean="0"/>
                        <a:t>Generate</a:t>
                      </a:r>
                      <a:r>
                        <a:rPr lang="en-US" sz="2500" baseline="0" dirty="0" smtClean="0"/>
                        <a:t>  Bill of the Guest     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9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Use-case </a:t>
                      </a:r>
                      <a:r>
                        <a:rPr lang="en-US" baseline="0" dirty="0" smtClean="0"/>
                        <a:t> ID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97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Priority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Heigh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r>
                        <a:rPr lang="en-US" dirty="0" smtClean="0"/>
                        <a:t>Primary 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</a:p>
                    <a:p>
                      <a:r>
                        <a:rPr lang="en-US" dirty="0" smtClean="0"/>
                        <a:t>clerk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9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Generate</a:t>
                      </a:r>
                      <a:r>
                        <a:rPr lang="en-US" baseline="0" dirty="0" smtClean="0"/>
                        <a:t> bills of each guest give them.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r>
                        <a:rPr lang="en-US" dirty="0" smtClean="0"/>
                        <a:t>Trigger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clerk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COURSE OF EVENTS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72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                       Actor 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dirty="0" smtClean="0"/>
                        <a:t>                     System Response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1.Generate the bill  for the guest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r>
                        <a:rPr lang="en-US" dirty="0" smtClean="0"/>
                        <a:t>2.The clerk get</a:t>
                      </a:r>
                      <a:r>
                        <a:rPr lang="en-US" baseline="0" dirty="0" smtClean="0"/>
                        <a:t> the bills copy.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87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Pay All </a:t>
            </a:r>
            <a:r>
              <a:rPr lang="en-US" dirty="0"/>
              <a:t>T</a:t>
            </a:r>
            <a:r>
              <a:rPr lang="en-US" dirty="0" smtClean="0"/>
              <a:t>he Bills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981200" y="1295400"/>
          <a:ext cx="8229600" cy="53009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0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</a:p>
                    <a:p>
                      <a:r>
                        <a:rPr lang="en-US" sz="1800" dirty="0" smtClean="0"/>
                        <a:t>              </a:t>
                      </a:r>
                      <a:r>
                        <a:rPr lang="en-US" sz="2500" dirty="0" smtClean="0"/>
                        <a:t>Use-case Name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            </a:t>
                      </a:r>
                    </a:p>
                    <a:p>
                      <a:r>
                        <a:rPr lang="en-US" sz="2500" dirty="0" smtClean="0"/>
                        <a:t>            Pay All The Bills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Use-case </a:t>
                      </a:r>
                      <a:r>
                        <a:rPr lang="en-US" baseline="0" dirty="0" smtClean="0"/>
                        <a:t> 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83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Priority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Heigh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r>
                        <a:rPr lang="en-US" dirty="0" smtClean="0"/>
                        <a:t>Primary 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Clerk.guest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Guest</a:t>
                      </a:r>
                      <a:r>
                        <a:rPr lang="en-US" baseline="0" dirty="0" smtClean="0"/>
                        <a:t> pay all the bills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803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Trigger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</a:p>
                    <a:p>
                      <a:r>
                        <a:rPr lang="en-US" dirty="0" smtClean="0"/>
                        <a:t>Guest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138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COURSE OF EVENTS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87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        </a:t>
                      </a:r>
                      <a:r>
                        <a:rPr lang="en-US" baseline="0" dirty="0" smtClean="0"/>
                        <a:t> Actor 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</a:t>
                      </a:r>
                    </a:p>
                    <a:p>
                      <a:r>
                        <a:rPr lang="en-US" dirty="0" smtClean="0"/>
                        <a:t>             System Response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r>
                        <a:rPr lang="en-US" dirty="0" smtClean="0"/>
                        <a:t>1.The clerk give the bills to the guest.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r>
                        <a:rPr lang="en-US" dirty="0" smtClean="0"/>
                        <a:t>2.The guest receive</a:t>
                      </a:r>
                      <a:r>
                        <a:rPr lang="en-US" baseline="0" dirty="0" smtClean="0"/>
                        <a:t> the bill paper and pay the bill.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r>
                        <a:rPr lang="en-US" dirty="0" smtClean="0"/>
                        <a:t>3.The clerk</a:t>
                      </a:r>
                      <a:r>
                        <a:rPr lang="en-US" baseline="0" dirty="0" smtClean="0"/>
                        <a:t> accept the payment.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760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3.4 Records The Report 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219202"/>
          <a:ext cx="8229600" cy="53340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3954">
                <a:tc>
                  <a:txBody>
                    <a:bodyPr/>
                    <a:lstStyle/>
                    <a:p>
                      <a:endParaRPr lang="en-US" sz="2500" dirty="0" smtClean="0"/>
                    </a:p>
                    <a:p>
                      <a:r>
                        <a:rPr lang="en-US" sz="2500" dirty="0" smtClean="0"/>
                        <a:t>     Use-case Name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</a:t>
                      </a:r>
                    </a:p>
                    <a:p>
                      <a:r>
                        <a:rPr lang="en-US" sz="2500" dirty="0" smtClean="0"/>
                        <a:t>     Records the report 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Use-case </a:t>
                      </a:r>
                      <a:r>
                        <a:rPr lang="en-US" baseline="0" dirty="0" smtClean="0"/>
                        <a:t> ID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Priority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Heigh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3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r>
                        <a:rPr lang="en-US" dirty="0" smtClean="0"/>
                        <a:t>Primary 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clerk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381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Records</a:t>
                      </a:r>
                      <a:r>
                        <a:rPr lang="en-US" baseline="0" dirty="0" smtClean="0"/>
                        <a:t> all the report of all guest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956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Trigger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clerk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10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COURSE OF EVENTS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80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015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      </a:t>
                      </a:r>
                      <a:r>
                        <a:rPr lang="en-US" baseline="0" dirty="0" smtClean="0"/>
                        <a:t>Actor 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System Response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r>
                        <a:rPr lang="en-US" dirty="0" smtClean="0"/>
                        <a:t>1.The clerk collect all  the reports according the guests.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2.Records all the reports..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4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29156" y="310413"/>
            <a:ext cx="5619750" cy="836836"/>
            <a:chOff x="0" y="86406"/>
            <a:chExt cx="5619750" cy="836836"/>
          </a:xfrm>
        </p:grpSpPr>
        <p:sp>
          <p:nvSpPr>
            <p:cNvPr id="3" name="Rounded Rectangle 2"/>
            <p:cNvSpPr/>
            <p:nvPr/>
          </p:nvSpPr>
          <p:spPr>
            <a:xfrm>
              <a:off x="0" y="86406"/>
              <a:ext cx="5619750" cy="83683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ounded Rectangle 4"/>
            <p:cNvSpPr txBox="1"/>
            <p:nvPr/>
          </p:nvSpPr>
          <p:spPr>
            <a:xfrm>
              <a:off x="40851" y="127257"/>
              <a:ext cx="5538048" cy="7551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/>
                <a:t>4. Inventory Management System</a:t>
              </a:r>
            </a:p>
          </p:txBody>
        </p:sp>
      </p:grp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0" y="1272708"/>
            <a:ext cx="67691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45288" y="273827"/>
            <a:ext cx="5619750" cy="479700"/>
            <a:chOff x="0" y="3037"/>
            <a:chExt cx="5619750" cy="479700"/>
          </a:xfrm>
        </p:grpSpPr>
        <p:sp>
          <p:nvSpPr>
            <p:cNvPr id="5" name="Rounded Rectangle 4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4.1 Get Order</a:t>
              </a:r>
            </a:p>
          </p:txBody>
        </p:sp>
      </p:grp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454" y="776944"/>
            <a:ext cx="5619750" cy="390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1521871" y="4518221"/>
            <a:ext cx="5619750" cy="479700"/>
            <a:chOff x="0" y="3037"/>
            <a:chExt cx="5619750" cy="479700"/>
          </a:xfrm>
        </p:grpSpPr>
        <p:sp>
          <p:nvSpPr>
            <p:cNvPr id="9" name="Rounded Rectangle 8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4.1 Typical Course of Events</a:t>
              </a:r>
            </a:p>
          </p:txBody>
        </p:sp>
      </p:grp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3847" y="5021338"/>
            <a:ext cx="5981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0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1289" y="482301"/>
            <a:ext cx="58388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2196" y="3872192"/>
            <a:ext cx="58388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03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9245" y="615483"/>
            <a:ext cx="59150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5945" y="3760582"/>
            <a:ext cx="56483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18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86125" y="661428"/>
            <a:ext cx="5619750" cy="832513"/>
            <a:chOff x="0" y="0"/>
            <a:chExt cx="5619750" cy="832513"/>
          </a:xfrm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5619750" cy="83251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40640" y="40640"/>
              <a:ext cx="5538470" cy="751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/>
                <a:t>ACTORS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3668488" y="1757768"/>
            <a:ext cx="6096000" cy="35384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Guest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Receptionist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Service man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Inventory Manager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Supplier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Clerk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Manager</a:t>
            </a:r>
            <a:endParaRPr lang="en-US" sz="1200" dirty="0" smtClean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System</a:t>
            </a:r>
            <a:endParaRPr lang="en-US" sz="12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3960" y="232746"/>
            <a:ext cx="593407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2110" y="4253641"/>
            <a:ext cx="54959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44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0887" y="514624"/>
            <a:ext cx="56102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2312" y="3557926"/>
            <a:ext cx="5667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14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27573668"/>
              </p:ext>
            </p:extLst>
          </p:nvPr>
        </p:nvGraphicFramePr>
        <p:xfrm>
          <a:off x="3286125" y="622046"/>
          <a:ext cx="5619750" cy="100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32361" y="1907694"/>
            <a:ext cx="7127277" cy="475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01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722944"/>
            <a:ext cx="8705850" cy="248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3976128"/>
            <a:ext cx="87439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819597"/>
            <a:ext cx="8753475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3904131"/>
            <a:ext cx="87439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809339"/>
            <a:ext cx="8724900" cy="2657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4068525"/>
            <a:ext cx="87630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746981"/>
            <a:ext cx="874395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3080947"/>
            <a:ext cx="87153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28619234"/>
              </p:ext>
            </p:extLst>
          </p:nvPr>
        </p:nvGraphicFramePr>
        <p:xfrm>
          <a:off x="3533888" y="1724808"/>
          <a:ext cx="4717228" cy="2433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9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29" y="287731"/>
            <a:ext cx="5480016" cy="6236780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658471" y="6250193"/>
            <a:ext cx="8152504" cy="824303"/>
          </a:xfrm>
          <a:prstGeom prst="rect">
            <a:avLst/>
          </a:prstGeom>
        </p:spPr>
        <p:txBody>
          <a:bodyPr/>
          <a:lstStyle>
            <a:lvl1pPr marL="300038" indent="-300038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081" indent="-250031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01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01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2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02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3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04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1: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 Diagram for Reservation Management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F5D0150-7C01-4C5A-8BDC-C3DDCAB7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3943"/>
            <a:ext cx="10264622" cy="5113611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2324582" y="6278879"/>
            <a:ext cx="8778240" cy="579121"/>
          </a:xfrm>
          <a:prstGeom prst="rect">
            <a:avLst/>
          </a:prstGeom>
        </p:spPr>
        <p:txBody>
          <a:bodyPr/>
          <a:lstStyle>
            <a:lvl1pPr marL="300038" indent="-300038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081" indent="-250031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01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01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2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02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3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04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2: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 Diagram for Food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26638810"/>
              </p:ext>
            </p:extLst>
          </p:nvPr>
        </p:nvGraphicFramePr>
        <p:xfrm>
          <a:off x="3286125" y="2579914"/>
          <a:ext cx="5619750" cy="1239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432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 Diagram (5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685795"/>
            <a:ext cx="6858000" cy="5029200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706880" y="6084346"/>
            <a:ext cx="8778240" cy="1112521"/>
          </a:xfrm>
          <a:prstGeom prst="rect">
            <a:avLst/>
          </a:prstGeom>
        </p:spPr>
        <p:txBody>
          <a:bodyPr/>
          <a:lstStyle>
            <a:lvl1pPr marL="300038" indent="-300038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081" indent="-250031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01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01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2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02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3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04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3: 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 Diagram for Bill Generation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0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Nova\Desktop\Inkedinventory_L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6861" y="376515"/>
            <a:ext cx="6732181" cy="5789676"/>
          </a:xfrm>
          <a:prstGeom prst="rect">
            <a:avLst/>
          </a:prstGeom>
          <a:noFill/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910230" y="6249297"/>
            <a:ext cx="8778240" cy="807721"/>
          </a:xfrm>
          <a:prstGeom prst="rect">
            <a:avLst/>
          </a:prstGeom>
        </p:spPr>
        <p:txBody>
          <a:bodyPr/>
          <a:lstStyle>
            <a:lvl1pPr marL="300038" indent="-300038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081" indent="-250031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01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01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2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02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3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04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4: 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 Diagram for Inventory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9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4" y="300355"/>
            <a:ext cx="4903724" cy="5782003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2093110" y="6173096"/>
            <a:ext cx="8778240" cy="883921"/>
          </a:xfrm>
          <a:prstGeom prst="rect">
            <a:avLst/>
          </a:prstGeom>
        </p:spPr>
        <p:txBody>
          <a:bodyPr/>
          <a:lstStyle>
            <a:lvl1pPr marL="300038" indent="-300038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081" indent="-250031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01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01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2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02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3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0425" indent="-200025" algn="l" defTabSz="8001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5: 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 Diagram for Report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04900931"/>
              </p:ext>
            </p:extLst>
          </p:nvPr>
        </p:nvGraphicFramePr>
        <p:xfrm>
          <a:off x="2985022" y="2042161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8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297906"/>
            <a:ext cx="8096250" cy="226218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48818911"/>
              </p:ext>
            </p:extLst>
          </p:nvPr>
        </p:nvGraphicFramePr>
        <p:xfrm>
          <a:off x="2047875" y="526852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86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2125" y="619125"/>
            <a:ext cx="6191250" cy="710829"/>
            <a:chOff x="0" y="0"/>
            <a:chExt cx="9906000" cy="1137326"/>
          </a:xfrm>
        </p:grpSpPr>
        <p:sp>
          <p:nvSpPr>
            <p:cNvPr id="3" name="Rounded Rectangle 2"/>
            <p:cNvSpPr/>
            <p:nvPr/>
          </p:nvSpPr>
          <p:spPr>
            <a:xfrm>
              <a:off x="0" y="0"/>
              <a:ext cx="9906000" cy="1137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ounded Rectangle 4"/>
            <p:cNvSpPr txBox="1"/>
            <p:nvPr/>
          </p:nvSpPr>
          <p:spPr>
            <a:xfrm>
              <a:off x="55520" y="55520"/>
              <a:ext cx="9794960" cy="1026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1919" tIns="111919" rIns="111919" bIns="111919" numCol="1" spcCol="1270" anchor="ctr" anchorCtr="0">
              <a:noAutofit/>
            </a:bodyPr>
            <a:lstStyle/>
            <a:p>
              <a:pPr defTabSz="13057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38" dirty="0">
                  <a:solidFill>
                    <a:prstClr val="white"/>
                  </a:solidFill>
                  <a:latin typeface="Calibri"/>
                </a:rPr>
                <a:t>Level 0 DIAGRAM</a:t>
              </a:r>
              <a:endParaRPr lang="en-US" sz="2938" dirty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34" y="1329954"/>
            <a:ext cx="8688110" cy="52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302662"/>
              </p:ext>
            </p:extLst>
          </p:nvPr>
        </p:nvGraphicFramePr>
        <p:xfrm>
          <a:off x="2952750" y="2238375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2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3316288" y="5905500"/>
            <a:ext cx="5486400" cy="47625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1: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Level 1 DFD for Reservation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31" y="331199"/>
            <a:ext cx="5264375" cy="55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1875" y="5810250"/>
            <a:ext cx="5486400" cy="361951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2: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 1 DFD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Food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A2A5210-9260-440D-A538-D5E8C685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76375"/>
            <a:ext cx="6391275" cy="3761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4375" y="1619250"/>
            <a:ext cx="52387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500" b="1" dirty="0">
                <a:solidFill>
                  <a:prstClr val="black"/>
                </a:solidFill>
                <a:latin typeface="Calibri"/>
              </a:rPr>
              <a:t>2.1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4750" y="3714750"/>
            <a:ext cx="52387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500" b="1" dirty="0">
                <a:solidFill>
                  <a:prstClr val="black"/>
                </a:solidFill>
                <a:latin typeface="Calibri"/>
              </a:rPr>
              <a:t>2.3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1325" y="1633971"/>
            <a:ext cx="52387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500" b="1" dirty="0">
                <a:solidFill>
                  <a:prstClr val="black"/>
                </a:solidFill>
                <a:latin typeface="Calibri"/>
              </a:rPr>
              <a:t>2.2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2638" y="3570480"/>
            <a:ext cx="60873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500" b="1" dirty="0">
                <a:solidFill>
                  <a:prstClr val="black"/>
                </a:solidFill>
                <a:latin typeface="Calibri"/>
              </a:rPr>
              <a:t>2.4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91500" y="3570480"/>
            <a:ext cx="52387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500" b="1" dirty="0">
                <a:solidFill>
                  <a:prstClr val="black"/>
                </a:solidFill>
                <a:latin typeface="Calibri"/>
              </a:rPr>
              <a:t>2.5</a:t>
            </a:r>
            <a:endParaRPr lang="en-US" sz="15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723" y="1861071"/>
            <a:ext cx="47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713184" y="161543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476875"/>
            <a:ext cx="5486400" cy="695326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3: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 1 DFD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Bill Generation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3" descr="Untitled Diagram (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714375"/>
            <a:ext cx="4143375" cy="439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3063" y="1571625"/>
            <a:ext cx="4762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3</a:t>
            </a:r>
            <a:r>
              <a:rPr lang="en-US" sz="1000" b="1" dirty="0">
                <a:solidFill>
                  <a:prstClr val="black"/>
                </a:solidFill>
                <a:latin typeface="Calibri"/>
              </a:rPr>
              <a:t>.2</a:t>
            </a:r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3063" y="666750"/>
            <a:ext cx="4762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3.1</a:t>
            </a:r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2807927"/>
            <a:ext cx="381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3.3</a:t>
            </a:r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0" y="2813880"/>
            <a:ext cx="381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3.4</a:t>
            </a:r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0" y="4191000"/>
            <a:ext cx="3333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3.4</a:t>
            </a:r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9489" y="4349391"/>
            <a:ext cx="93344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Receive</a:t>
            </a:r>
          </a:p>
          <a:p>
            <a:pPr defTabSz="800100"/>
            <a:r>
              <a:rPr lang="en-US" sz="1000" b="1" dirty="0">
                <a:solidFill>
                  <a:prstClr val="black"/>
                </a:solidFill>
                <a:latin typeface="Calibri"/>
              </a:rPr>
              <a:t>Bill</a:t>
            </a:r>
            <a:endParaRPr lang="en-US" sz="10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0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8921279"/>
              </p:ext>
            </p:extLst>
          </p:nvPr>
        </p:nvGraphicFramePr>
        <p:xfrm>
          <a:off x="3283204" y="229969"/>
          <a:ext cx="5619750" cy="78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1449161"/>
            <a:ext cx="7334250" cy="5353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5793" y="1119874"/>
            <a:ext cx="338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 Management System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667375"/>
            <a:ext cx="5486400" cy="504826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4: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 1 DFD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" y="670167"/>
            <a:ext cx="7477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619750"/>
            <a:ext cx="5486400" cy="552451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5: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 1 DFD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Report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97" y="160244"/>
            <a:ext cx="4774874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7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96188365"/>
              </p:ext>
            </p:extLst>
          </p:nvPr>
        </p:nvGraphicFramePr>
        <p:xfrm>
          <a:off x="3006538" y="1547308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55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6168574"/>
              </p:ext>
            </p:extLst>
          </p:nvPr>
        </p:nvGraphicFramePr>
        <p:xfrm>
          <a:off x="2047875" y="526852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28750"/>
            <a:ext cx="9151281" cy="48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6053915"/>
              </p:ext>
            </p:extLst>
          </p:nvPr>
        </p:nvGraphicFramePr>
        <p:xfrm>
          <a:off x="2952750" y="2238375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3316288" y="5905500"/>
            <a:ext cx="5486400" cy="47625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1: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Sequence Diagram for Reservation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12" y="619125"/>
            <a:ext cx="6500052" cy="49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1875" y="5810250"/>
            <a:ext cx="5486400" cy="361951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2: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Sequence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Diagram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Food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2638" y="3570480"/>
            <a:ext cx="60873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191500" y="3570480"/>
            <a:ext cx="52387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38250"/>
            <a:ext cx="8285883" cy="41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476875"/>
            <a:ext cx="5486400" cy="695326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3: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Sequence Diagram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Bill Generation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1" y="857250"/>
            <a:ext cx="4646414" cy="42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06" y="784454"/>
            <a:ext cx="6228647" cy="469425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667375"/>
            <a:ext cx="5486400" cy="504826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4: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Sequence Diagram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0551" y="1779501"/>
            <a:ext cx="31432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()</a:t>
            </a:r>
            <a:endParaRPr lang="en-US" sz="750" dirty="0"/>
          </a:p>
        </p:txBody>
      </p:sp>
      <p:sp>
        <p:nvSpPr>
          <p:cNvPr id="6" name="TextBox 5"/>
          <p:cNvSpPr txBox="1"/>
          <p:nvPr/>
        </p:nvSpPr>
        <p:spPr>
          <a:xfrm>
            <a:off x="6953251" y="1779501"/>
            <a:ext cx="31432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()</a:t>
            </a:r>
            <a:endParaRPr lang="en-US" sz="750" dirty="0"/>
          </a:p>
        </p:txBody>
      </p:sp>
      <p:sp>
        <p:nvSpPr>
          <p:cNvPr id="7" name="TextBox 6"/>
          <p:cNvSpPr txBox="1"/>
          <p:nvPr/>
        </p:nvSpPr>
        <p:spPr>
          <a:xfrm>
            <a:off x="7067551" y="2762250"/>
            <a:ext cx="31432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()</a:t>
            </a:r>
            <a:endParaRPr lang="en-US" sz="750" dirty="0"/>
          </a:p>
        </p:txBody>
      </p:sp>
      <p:sp>
        <p:nvSpPr>
          <p:cNvPr id="8" name="TextBox 7"/>
          <p:cNvSpPr txBox="1"/>
          <p:nvPr/>
        </p:nvSpPr>
        <p:spPr>
          <a:xfrm>
            <a:off x="7381876" y="4381500"/>
            <a:ext cx="31432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()</a:t>
            </a:r>
            <a:endParaRPr lang="en-US" sz="750" dirty="0"/>
          </a:p>
        </p:txBody>
      </p:sp>
      <p:sp>
        <p:nvSpPr>
          <p:cNvPr id="5" name="TextBox 4"/>
          <p:cNvSpPr txBox="1"/>
          <p:nvPr/>
        </p:nvSpPr>
        <p:spPr>
          <a:xfrm>
            <a:off x="6140706" y="241736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_ _ _ _ _ _ _ _ _ _ _ _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7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619750"/>
            <a:ext cx="5486400" cy="552451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 5: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Sequence Diagram for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Report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04876"/>
            <a:ext cx="4643438" cy="4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80070959"/>
              </p:ext>
            </p:extLst>
          </p:nvPr>
        </p:nvGraphicFramePr>
        <p:xfrm>
          <a:off x="2426152" y="682398"/>
          <a:ext cx="5619750" cy="64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490" y="1042805"/>
            <a:ext cx="8753475" cy="26098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00867" y="3929381"/>
            <a:ext cx="5619750" cy="479700"/>
            <a:chOff x="0" y="3037"/>
            <a:chExt cx="5619750" cy="479700"/>
          </a:xfrm>
        </p:grpSpPr>
        <p:sp>
          <p:nvSpPr>
            <p:cNvPr id="7" name="Rounded Rectangle 6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1.1 Typical Course of Events</a:t>
              </a:r>
            </a:p>
          </p:txBody>
        </p:sp>
      </p:grp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38197017"/>
              </p:ext>
            </p:extLst>
          </p:nvPr>
        </p:nvGraphicFramePr>
        <p:xfrm>
          <a:off x="1500867" y="387122"/>
          <a:ext cx="5619750" cy="48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7490" y="4604657"/>
            <a:ext cx="8763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3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5245" y="1493134"/>
            <a:ext cx="8596667" cy="1314611"/>
          </a:xfrm>
        </p:spPr>
        <p:txBody>
          <a:bodyPr>
            <a:noAutofit/>
          </a:bodyPr>
          <a:lstStyle/>
          <a:p>
            <a:pPr algn="just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This helped us to understand Information System better and to learn implementing design in any system or any software field.</a:t>
            </a:r>
            <a:r>
              <a:rPr lang="en-US" dirty="0"/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It also taught us a working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knowledge of concepts and terminology related to information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technology and to analyze how a system works.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93091" y="203825"/>
            <a:ext cx="7860478" cy="818151"/>
            <a:chOff x="0" y="0"/>
            <a:chExt cx="6191250" cy="1137326"/>
          </a:xfrm>
        </p:grpSpPr>
        <p:sp>
          <p:nvSpPr>
            <p:cNvPr id="6" name="Rounded Rectangle 5"/>
            <p:cNvSpPr/>
            <p:nvPr/>
          </p:nvSpPr>
          <p:spPr>
            <a:xfrm>
              <a:off x="0" y="0"/>
              <a:ext cx="6191250" cy="1137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55520" y="55520"/>
              <a:ext cx="6080210" cy="1026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179070" rIns="179070" bIns="179070" numCol="1" spcCol="1270" anchor="ctr" anchorCtr="0">
              <a:noAutofit/>
            </a:bodyPr>
            <a:lstStyle/>
            <a:p>
              <a:pPr lvl="0" algn="l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 smtClean="0"/>
                <a:t>Learning Outcome</a:t>
              </a:r>
              <a:endParaRPr lang="en-US" sz="47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63580" y="3104240"/>
            <a:ext cx="7860478" cy="818151"/>
            <a:chOff x="0" y="0"/>
            <a:chExt cx="6191250" cy="1137326"/>
          </a:xfrm>
        </p:grpSpPr>
        <p:sp>
          <p:nvSpPr>
            <p:cNvPr id="12" name="Rounded Rectangle 11"/>
            <p:cNvSpPr/>
            <p:nvPr/>
          </p:nvSpPr>
          <p:spPr>
            <a:xfrm>
              <a:off x="0" y="0"/>
              <a:ext cx="6191250" cy="113732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 txBox="1"/>
            <p:nvPr/>
          </p:nvSpPr>
          <p:spPr>
            <a:xfrm>
              <a:off x="55520" y="55520"/>
              <a:ext cx="6080210" cy="1026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179070" rIns="179070" bIns="179070" numCol="1" spcCol="1270" anchor="ctr" anchorCtr="0">
              <a:noAutofit/>
            </a:bodyPr>
            <a:lstStyle/>
            <a:p>
              <a:pPr lvl="0" algn="l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 smtClean="0"/>
                <a:t>Future Plan</a:t>
              </a:r>
              <a:endParaRPr lang="en-US" sz="4700" kern="1200" dirty="0"/>
            </a:p>
          </p:txBody>
        </p:sp>
      </p:grpSp>
      <p:sp>
        <p:nvSpPr>
          <p:cNvPr id="14" name="Text Placeholder 3"/>
          <p:cNvSpPr txBox="1">
            <a:spLocks/>
          </p:cNvSpPr>
          <p:nvPr/>
        </p:nvSpPr>
        <p:spPr>
          <a:xfrm>
            <a:off x="1577645" y="4238129"/>
            <a:ext cx="8596667" cy="1314611"/>
          </a:xfrm>
          <a:prstGeom prst="rect">
            <a:avLst/>
          </a:prstGeom>
        </p:spPr>
        <p:txBody>
          <a:bodyPr vert="horz" lIns="128016" tIns="64008" rIns="128016" bIns="64008" rtlCol="0">
            <a:noAutofit/>
          </a:bodyPr>
          <a:lstStyle>
            <a:lvl1pPr marL="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8001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We can take help from this sample project to make our own new project or analyze our system afterwards.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6530175"/>
              </p:ext>
            </p:extLst>
          </p:nvPr>
        </p:nvGraphicFramePr>
        <p:xfrm>
          <a:off x="2952750" y="762000"/>
          <a:ext cx="6191250" cy="152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8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00867" y="663664"/>
            <a:ext cx="5619750" cy="479700"/>
            <a:chOff x="0" y="3037"/>
            <a:chExt cx="5619750" cy="479700"/>
          </a:xfrm>
        </p:grpSpPr>
        <p:sp>
          <p:nvSpPr>
            <p:cNvPr id="5" name="Rounded Rectangle 4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1.2 </a:t>
              </a:r>
              <a:r>
                <a:rPr lang="en-US" sz="2000" b="0" i="0" kern="1200"/>
                <a:t>Search Room Availability</a:t>
              </a:r>
              <a:endParaRPr lang="en-US" sz="2000" kern="120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26" y="1307646"/>
            <a:ext cx="8715375" cy="2762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24284" y="4234179"/>
            <a:ext cx="5619750" cy="479700"/>
            <a:chOff x="0" y="3037"/>
            <a:chExt cx="5619750" cy="479700"/>
          </a:xfrm>
        </p:grpSpPr>
        <p:sp>
          <p:nvSpPr>
            <p:cNvPr id="9" name="Rounded Rectangle 8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1.2 Typical Course of Events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26" y="4850940"/>
            <a:ext cx="87725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2640" y="674550"/>
            <a:ext cx="5619750" cy="479700"/>
            <a:chOff x="0" y="3037"/>
            <a:chExt cx="5619750" cy="479700"/>
          </a:xfrm>
        </p:grpSpPr>
        <p:sp>
          <p:nvSpPr>
            <p:cNvPr id="5" name="Rounded Rectangle 4"/>
            <p:cNvSpPr/>
            <p:nvPr/>
          </p:nvSpPr>
          <p:spPr>
            <a:xfrm>
              <a:off x="0" y="3037"/>
              <a:ext cx="5619750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23417" y="26454"/>
              <a:ext cx="5572916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/>
                <a:t>1.2 Alternate Course of Events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501548"/>
            <a:ext cx="86868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1185</Words>
  <Application>Microsoft Office PowerPoint</Application>
  <PresentationFormat>Widescreen</PresentationFormat>
  <Paragraphs>371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Times New Roman</vt:lpstr>
      <vt:lpstr>4_Office Theme</vt:lpstr>
      <vt:lpstr>7_Office Theme</vt:lpstr>
      <vt:lpstr>11_Office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2.1:GET THE PLACED ORDER</vt:lpstr>
      <vt:lpstr>2.1:TYPICAL COURSE OF EVENTS</vt:lpstr>
      <vt:lpstr>2.2:CHECK AVAILABILITY OF INVENTORY</vt:lpstr>
      <vt:lpstr>2.2:TYPICAL COURSE OF EVENTS</vt:lpstr>
      <vt:lpstr>2.3:ACCEPT THE PLACED ORDER </vt:lpstr>
      <vt:lpstr>2.3:TYPICAL COURSE OF EVENTS</vt:lpstr>
      <vt:lpstr>2.4:SERVE THE ORDERD FOOD</vt:lpstr>
      <vt:lpstr> 2.4:TYPICAL COURSE OF EVENTS</vt:lpstr>
      <vt:lpstr>  2.5:GENERATE THE BILL</vt:lpstr>
      <vt:lpstr>  2.5:TYPICAL COURSE OF EVENTS</vt:lpstr>
      <vt:lpstr>PowerPoint Presentation</vt:lpstr>
      <vt:lpstr>PowerPoint Presentation</vt:lpstr>
      <vt:lpstr>3.1  Collect The Guest Details</vt:lpstr>
      <vt:lpstr>TYPICAL COURSE OF EVENTS</vt:lpstr>
      <vt:lpstr>3.2 Generate  Bill of the Guest.</vt:lpstr>
      <vt:lpstr>TYPICAL COURSE OF EVENTS</vt:lpstr>
      <vt:lpstr>3.3 Pay All The Bills</vt:lpstr>
      <vt:lpstr>TYPICAL COURSE OF EVENTS</vt:lpstr>
      <vt:lpstr>3.4 Records The Report  </vt:lpstr>
      <vt:lpstr>TYPICAL COURSE OF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28</cp:revision>
  <dcterms:created xsi:type="dcterms:W3CDTF">2020-01-08T14:54:36Z</dcterms:created>
  <dcterms:modified xsi:type="dcterms:W3CDTF">2020-01-08T19:11:41Z</dcterms:modified>
</cp:coreProperties>
</file>